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oleObject" PartName="/ppt/embeddings/oleObject2.bin"/>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6858000" cx="12192000"/>
  <p:notesSz cx="6805600" cy="9944100"/>
  <p:embeddedFontLst>
    <p:embeddedFont>
      <p:font typeface="Geo"/>
      <p:regular r:id="rId42"/>
      <p:italic r:id="rId43"/>
    </p:embeddedFont>
    <p:embeddedFont>
      <p:font typeface="Libre Franklin"/>
      <p:regular r:id="rId44"/>
      <p:bold r:id="rId45"/>
      <p:italic r:id="rId46"/>
      <p:boldItalic r:id="rId47"/>
    </p:embeddedFont>
    <p:embeddedFont>
      <p:font typeface="Lato Light"/>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18">
          <p15:clr>
            <a:srgbClr val="A4A3A4"/>
          </p15:clr>
        </p15:guide>
        <p15:guide id="2" orient="horz" pos="1026">
          <p15:clr>
            <a:srgbClr val="A4A3A4"/>
          </p15:clr>
        </p15:guide>
        <p15:guide id="3" orient="horz" pos="3566">
          <p15:clr>
            <a:srgbClr val="A4A3A4"/>
          </p15:clr>
        </p15:guide>
        <p15:guide id="4" pos="393">
          <p15:clr>
            <a:srgbClr val="A4A3A4"/>
          </p15:clr>
        </p15:guide>
        <p15:guide id="5" pos="6017">
          <p15:clr>
            <a:srgbClr val="A4A3A4"/>
          </p15:clr>
        </p15:guide>
      </p15:sldGuideLst>
    </p:ext>
    <p:ext uri="http://customooxmlschemas.google.com/">
      <go:slidesCustomData xmlns:go="http://customooxmlschemas.google.com/" r:id="rId52" roundtripDataSignature="AMtx7mjsxRL9v0uNoo1tjTQlb4QA8dl9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618" orient="horz"/>
        <p:guide pos="1026" orient="horz"/>
        <p:guide pos="3566" orient="horz"/>
        <p:guide pos="393"/>
        <p:guide pos="601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Geo-regular.fntdata"/><Relationship Id="rId41" Type="http://schemas.openxmlformats.org/officeDocument/2006/relationships/slide" Target="slides/slide35.xml"/><Relationship Id="rId44" Type="http://schemas.openxmlformats.org/officeDocument/2006/relationships/font" Target="fonts/LibreFranklin-regular.fntdata"/><Relationship Id="rId43" Type="http://schemas.openxmlformats.org/officeDocument/2006/relationships/font" Target="fonts/Geo-italic.fntdata"/><Relationship Id="rId46" Type="http://schemas.openxmlformats.org/officeDocument/2006/relationships/font" Target="fonts/LibreFranklin-italic.fntdata"/><Relationship Id="rId45" Type="http://schemas.openxmlformats.org/officeDocument/2006/relationships/font" Target="fonts/LibreFranklin-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LatoLight-regular.fntdata"/><Relationship Id="rId47" Type="http://schemas.openxmlformats.org/officeDocument/2006/relationships/font" Target="fonts/LibreFranklin-boldItalic.fntdata"/><Relationship Id="rId49" Type="http://schemas.openxmlformats.org/officeDocument/2006/relationships/font" Target="fonts/LatoLight-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atoLight-boldItalic.fntdata"/><Relationship Id="rId50" Type="http://schemas.openxmlformats.org/officeDocument/2006/relationships/font" Target="fonts/LatoLight-italic.fntdata"/><Relationship Id="rId52"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1" y="0"/>
            <a:ext cx="2949099" cy="49720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54940" y="0"/>
            <a:ext cx="2949099" cy="497205"/>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1" y="9445169"/>
            <a:ext cx="2949099" cy="49720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CH"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e415f88984_0_10:notes"/>
          <p:cNvSpPr/>
          <p:nvPr>
            <p:ph idx="2" type="sldImg"/>
          </p:nvPr>
        </p:nvSpPr>
        <p:spPr>
          <a:xfrm>
            <a:off x="378089" y="745808"/>
            <a:ext cx="6049500" cy="37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e415f88984_0_10:notes"/>
          <p:cNvSpPr txBox="1"/>
          <p:nvPr>
            <p:ph idx="1" type="body"/>
          </p:nvPr>
        </p:nvSpPr>
        <p:spPr>
          <a:xfrm>
            <a:off x="680560" y="4723448"/>
            <a:ext cx="5444400" cy="447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chemeClr val="dk1"/>
              </a:buClr>
              <a:buSzPts val="1400"/>
              <a:buFont typeface="Calibri"/>
              <a:buNone/>
            </a:pPr>
            <a:r>
              <a:t/>
            </a:r>
            <a:endParaRPr/>
          </a:p>
        </p:txBody>
      </p:sp>
      <p:sp>
        <p:nvSpPr>
          <p:cNvPr id="256" name="Google Shape;256;ge415f88984_0_10:notes"/>
          <p:cNvSpPr txBox="1"/>
          <p:nvPr>
            <p:ph idx="12" type="sldNum"/>
          </p:nvPr>
        </p:nvSpPr>
        <p:spPr>
          <a:xfrm>
            <a:off x="3854932" y="9445169"/>
            <a:ext cx="2949000" cy="4971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Libre Franklin"/>
              <a:buNone/>
            </a:pPr>
            <a:fld id="{00000000-1234-1234-1234-123412341234}" type="slidenum">
              <a:rPr b="0" i="0" lang="fr-CH" sz="1200" u="none" cap="none" strike="noStrike">
                <a:solidFill>
                  <a:srgbClr val="000000"/>
                </a:solidFill>
                <a:latin typeface="Libre Franklin"/>
                <a:ea typeface="Libre Franklin"/>
                <a:cs typeface="Libre Franklin"/>
                <a:sym typeface="Libre Franklin"/>
              </a:rPr>
              <a:t>‹#›</a:t>
            </a:fld>
            <a:endParaRPr b="0" i="0" sz="1200" u="none" cap="none" strike="noStrike">
              <a:solidFill>
                <a:srgbClr val="000000"/>
              </a:solidFill>
              <a:latin typeface="Libre Franklin"/>
              <a:ea typeface="Libre Franklin"/>
              <a:cs typeface="Libre Franklin"/>
              <a:sym typeface="Libre Frankli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9:notes"/>
          <p:cNvSpPr txBox="1"/>
          <p:nvPr>
            <p:ph idx="1" type="body"/>
          </p:nvPr>
        </p:nvSpPr>
        <p:spPr>
          <a:xfrm>
            <a:off x="680562" y="4723449"/>
            <a:ext cx="5444490" cy="447484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9: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0: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10: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88" name="Google Shape;388;p10: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1: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11: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97" name="Google Shape;397;p11: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2: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12: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06" name="Google Shape;406;p12: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3: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13: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17" name="Google Shape;417;p13: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4: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14: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26" name="Google Shape;426;p14: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5: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15: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36" name="Google Shape;436;p15: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6: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16: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47" name="Google Shape;447;p16: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7: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17: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56" name="Google Shape;456;p17: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8:notes"/>
          <p:cNvSpPr/>
          <p:nvPr>
            <p:ph idx="2" type="sldImg"/>
          </p:nvPr>
        </p:nvSpPr>
        <p:spPr>
          <a:xfrm>
            <a:off x="382588" y="685800"/>
            <a:ext cx="60944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3" name="Google Shape;463;p18:notes"/>
          <p:cNvSpPr txBox="1"/>
          <p:nvPr>
            <p:ph idx="1" type="body"/>
          </p:nvPr>
        </p:nvSpPr>
        <p:spPr>
          <a:xfrm>
            <a:off x="686281" y="4342817"/>
            <a:ext cx="5485439" cy="411509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notes"/>
          <p:cNvSpPr txBox="1"/>
          <p:nvPr>
            <p:ph idx="1" type="body"/>
          </p:nvPr>
        </p:nvSpPr>
        <p:spPr>
          <a:xfrm>
            <a:off x="680562" y="4723449"/>
            <a:ext cx="5444490" cy="447484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9:notes"/>
          <p:cNvSpPr txBox="1"/>
          <p:nvPr>
            <p:ph idx="1" type="body"/>
          </p:nvPr>
        </p:nvSpPr>
        <p:spPr>
          <a:xfrm>
            <a:off x="680562" y="4723449"/>
            <a:ext cx="5444490" cy="447484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p19: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0: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20: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94" name="Google Shape;494;p20: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CH"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1: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21: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512" name="Google Shape;512;p21: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22: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22: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3:notes"/>
          <p:cNvSpPr txBox="1"/>
          <p:nvPr>
            <p:ph idx="1" type="body"/>
          </p:nvPr>
        </p:nvSpPr>
        <p:spPr>
          <a:xfrm>
            <a:off x="680562" y="4723449"/>
            <a:ext cx="5444490" cy="447484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23: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4:notes"/>
          <p:cNvSpPr txBox="1"/>
          <p:nvPr>
            <p:ph idx="1" type="body"/>
          </p:nvPr>
        </p:nvSpPr>
        <p:spPr>
          <a:xfrm>
            <a:off x="680562" y="4723449"/>
            <a:ext cx="5444490" cy="447484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24: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5: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25: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557" name="Google Shape;557;p25: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CH"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26: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26: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590" name="Google Shape;590;p26: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27: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27: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601" name="Google Shape;601;p27: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CH"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28: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28: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629" name="Google Shape;629;p28: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CH"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2: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82" name="Google Shape;282;p2:notes"/>
          <p:cNvSpPr txBox="1"/>
          <p:nvPr>
            <p:ph idx="11" type="ftr"/>
          </p:nvPr>
        </p:nvSpPr>
        <p:spPr>
          <a:xfrm>
            <a:off x="1" y="9445169"/>
            <a:ext cx="2949099" cy="49720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fr-CH">
                <a:solidFill>
                  <a:srgbClr val="000000"/>
                </a:solidFill>
              </a:rPr>
              <a:t>Workshop on Preparation of Market Profiles</a:t>
            </a:r>
            <a:endParaRPr/>
          </a:p>
          <a:p>
            <a:pPr indent="0" lvl="0" marL="0" rtl="0" algn="l">
              <a:spcBef>
                <a:spcPts val="0"/>
              </a:spcBef>
              <a:spcAft>
                <a:spcPts val="0"/>
              </a:spcAft>
              <a:buNone/>
            </a:pPr>
            <a:r>
              <a:rPr lang="fr-CH">
                <a:solidFill>
                  <a:srgbClr val="000000"/>
                </a:solidFill>
              </a:rPr>
              <a:t>Introduction to Market Profiles</a:t>
            </a:r>
            <a:endParaRPr/>
          </a:p>
          <a:p>
            <a:pPr indent="0" lvl="0" marL="0" rtl="0" algn="l">
              <a:spcBef>
                <a:spcPts val="0"/>
              </a:spcBef>
              <a:spcAft>
                <a:spcPts val="0"/>
              </a:spcAft>
              <a:buNone/>
            </a:pPr>
            <a:r>
              <a:rPr lang="fr-CH">
                <a:solidFill>
                  <a:srgbClr val="000000"/>
                </a:solidFill>
              </a:rPr>
              <a:t>City or Country, Month, Year</a:t>
            </a:r>
            <a:endParaRPr>
              <a:solidFill>
                <a:srgbClr val="000000"/>
              </a:solidFill>
              <a:latin typeface="Arial"/>
              <a:ea typeface="Arial"/>
              <a:cs typeface="Arial"/>
              <a:sym typeface="Arial"/>
            </a:endParaRPr>
          </a:p>
        </p:txBody>
      </p:sp>
      <p:sp>
        <p:nvSpPr>
          <p:cNvPr id="283" name="Google Shape;283;p2: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t/>
            </a:r>
            <a:endParaRPr>
              <a:solidFill>
                <a:srgbClr val="000000"/>
              </a:solidFill>
            </a:endParaRPr>
          </a:p>
          <a:p>
            <a:pPr indent="0" lvl="0" marL="0" rtl="0" algn="r">
              <a:spcBef>
                <a:spcPts val="0"/>
              </a:spcBef>
              <a:spcAft>
                <a:spcPts val="0"/>
              </a:spcAft>
              <a:buNone/>
            </a:pPr>
            <a:fld id="{00000000-1234-1234-1234-123412341234}" type="slidenum">
              <a:rPr lang="fr-CH">
                <a:solidFill>
                  <a:srgbClr val="000000"/>
                </a:solidFill>
              </a:rPr>
              <a:t>‹#›</a:t>
            </a:fld>
            <a:endParaRPr>
              <a:solidFill>
                <a:srgbClr val="000000"/>
              </a:solidFill>
            </a:endParaRPr>
          </a:p>
          <a:p>
            <a:pPr indent="0" lvl="0" marL="0" rtl="0" algn="r">
              <a:spcBef>
                <a:spcPts val="0"/>
              </a:spcBef>
              <a:spcAft>
                <a:spcPts val="0"/>
              </a:spcAft>
              <a:buNone/>
            </a:pPr>
            <a:r>
              <a:t/>
            </a:r>
            <a:endParaRPr>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2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p29: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661" name="Google Shape;661;p29:notes"/>
          <p:cNvSpPr txBox="1"/>
          <p:nvPr>
            <p:ph idx="11" type="ftr"/>
          </p:nvPr>
        </p:nvSpPr>
        <p:spPr>
          <a:xfrm>
            <a:off x="1" y="9445169"/>
            <a:ext cx="2949099" cy="49720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fr-CH"/>
              <a:t>Workshop on Preparation of Market Profiles</a:t>
            </a:r>
            <a:endParaRPr/>
          </a:p>
          <a:p>
            <a:pPr indent="0" lvl="0" marL="0" rtl="0" algn="l">
              <a:spcBef>
                <a:spcPts val="0"/>
              </a:spcBef>
              <a:spcAft>
                <a:spcPts val="0"/>
              </a:spcAft>
              <a:buNone/>
            </a:pPr>
            <a:r>
              <a:rPr lang="fr-CH"/>
              <a:t>Introduction to Market Profiles</a:t>
            </a:r>
            <a:endParaRPr/>
          </a:p>
          <a:p>
            <a:pPr indent="0" lvl="0" marL="0" rtl="0" algn="l">
              <a:spcBef>
                <a:spcPts val="0"/>
              </a:spcBef>
              <a:spcAft>
                <a:spcPts val="0"/>
              </a:spcAft>
              <a:buNone/>
            </a:pPr>
            <a:r>
              <a:rPr lang="fr-CH"/>
              <a:t>City or Country, Month, Year</a:t>
            </a:r>
            <a:endParaRPr sz="1200">
              <a:latin typeface="Arial"/>
              <a:ea typeface="Arial"/>
              <a:cs typeface="Arial"/>
              <a:sym typeface="Arial"/>
            </a:endParaRPr>
          </a:p>
        </p:txBody>
      </p:sp>
      <p:sp>
        <p:nvSpPr>
          <p:cNvPr id="662" name="Google Shape;662;p29: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t/>
            </a:r>
            <a:endParaRPr/>
          </a:p>
          <a:p>
            <a:pPr indent="0" lvl="0" marL="0" rtl="0" algn="r">
              <a:spcBef>
                <a:spcPts val="0"/>
              </a:spcBef>
              <a:spcAft>
                <a:spcPts val="0"/>
              </a:spcAft>
              <a:buNone/>
            </a:pPr>
            <a:fld id="{00000000-1234-1234-1234-123412341234}" type="slidenum">
              <a:rPr lang="fr-CH"/>
              <a:t>‹#›</a:t>
            </a:fld>
            <a:endParaRPr/>
          </a:p>
          <a:p>
            <a:pPr indent="0" lvl="0" marL="0" rtl="0" algn="r">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30:notes"/>
          <p:cNvSpPr txBox="1"/>
          <p:nvPr>
            <p:ph idx="1" type="body"/>
          </p:nvPr>
        </p:nvSpPr>
        <p:spPr>
          <a:xfrm>
            <a:off x="680562" y="4723449"/>
            <a:ext cx="5444490" cy="447484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p30: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31:notes"/>
          <p:cNvSpPr txBox="1"/>
          <p:nvPr>
            <p:ph idx="1" type="body"/>
          </p:nvPr>
        </p:nvSpPr>
        <p:spPr>
          <a:xfrm>
            <a:off x="680562" y="4723449"/>
            <a:ext cx="5444400" cy="447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31:notes"/>
          <p:cNvSpPr/>
          <p:nvPr>
            <p:ph idx="2" type="sldImg"/>
          </p:nvPr>
        </p:nvSpPr>
        <p:spPr>
          <a:xfrm>
            <a:off x="88900" y="746125"/>
            <a:ext cx="6629400" cy="37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32:notes"/>
          <p:cNvSpPr txBox="1"/>
          <p:nvPr>
            <p:ph idx="1" type="body"/>
          </p:nvPr>
        </p:nvSpPr>
        <p:spPr>
          <a:xfrm>
            <a:off x="680562" y="4723449"/>
            <a:ext cx="5444490" cy="447484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p32: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e415f88984_0_426:notes"/>
          <p:cNvSpPr/>
          <p:nvPr>
            <p:ph idx="2" type="sldImg"/>
          </p:nvPr>
        </p:nvSpPr>
        <p:spPr>
          <a:xfrm>
            <a:off x="88900" y="746125"/>
            <a:ext cx="6629400" cy="37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e415f88984_0_426:notes"/>
          <p:cNvSpPr txBox="1"/>
          <p:nvPr>
            <p:ph idx="1" type="body"/>
          </p:nvPr>
        </p:nvSpPr>
        <p:spPr>
          <a:xfrm>
            <a:off x="680562" y="4723449"/>
            <a:ext cx="5444400" cy="447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ge415f88984_0_426:notes"/>
          <p:cNvSpPr txBox="1"/>
          <p:nvPr>
            <p:ph idx="12" type="sldNum"/>
          </p:nvPr>
        </p:nvSpPr>
        <p:spPr>
          <a:xfrm>
            <a:off x="3854940" y="9445169"/>
            <a:ext cx="2949000" cy="497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CH"/>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e415f88984_0_218:notes"/>
          <p:cNvSpPr/>
          <p:nvPr>
            <p:ph idx="2" type="sldImg"/>
          </p:nvPr>
        </p:nvSpPr>
        <p:spPr>
          <a:xfrm>
            <a:off x="378089" y="745808"/>
            <a:ext cx="6049500" cy="37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e415f88984_0_218:notes"/>
          <p:cNvSpPr txBox="1"/>
          <p:nvPr>
            <p:ph idx="1" type="body"/>
          </p:nvPr>
        </p:nvSpPr>
        <p:spPr>
          <a:xfrm>
            <a:off x="680560" y="4723448"/>
            <a:ext cx="5444400" cy="447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chemeClr val="dk1"/>
              </a:buClr>
              <a:buSzPts val="1400"/>
              <a:buFont typeface="Calibri"/>
              <a:buNone/>
            </a:pPr>
            <a:r>
              <a:t/>
            </a:r>
            <a:endParaRPr/>
          </a:p>
        </p:txBody>
      </p:sp>
      <p:sp>
        <p:nvSpPr>
          <p:cNvPr id="744" name="Google Shape;744;ge415f88984_0_218:notes"/>
          <p:cNvSpPr txBox="1"/>
          <p:nvPr>
            <p:ph idx="12" type="sldNum"/>
          </p:nvPr>
        </p:nvSpPr>
        <p:spPr>
          <a:xfrm>
            <a:off x="3854932" y="9445169"/>
            <a:ext cx="2949000" cy="4971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Libre Franklin"/>
              <a:buNone/>
            </a:pPr>
            <a:fld id="{00000000-1234-1234-1234-123412341234}" type="slidenum">
              <a:rPr b="0" i="0" lang="fr-CH" sz="1200" u="none" cap="none" strike="noStrike">
                <a:solidFill>
                  <a:srgbClr val="000000"/>
                </a:solidFill>
                <a:latin typeface="Libre Franklin"/>
                <a:ea typeface="Libre Franklin"/>
                <a:cs typeface="Libre Franklin"/>
                <a:sym typeface="Libre Franklin"/>
              </a:rPr>
              <a:t>‹#›</a:t>
            </a:fld>
            <a:endParaRPr b="0" i="0" sz="1200" u="none" cap="none" strike="noStrike">
              <a:solidFill>
                <a:srgbClr val="000000"/>
              </a:solidFill>
              <a:latin typeface="Libre Franklin"/>
              <a:ea typeface="Libre Franklin"/>
              <a:cs typeface="Libre Franklin"/>
              <a:sym typeface="Libre Frankli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notes"/>
          <p:cNvSpPr txBox="1"/>
          <p:nvPr>
            <p:ph idx="1" type="body"/>
          </p:nvPr>
        </p:nvSpPr>
        <p:spPr>
          <a:xfrm>
            <a:off x="680562" y="4723449"/>
            <a:ext cx="5444490" cy="447484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3: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4: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4:notes"/>
          <p:cNvSpPr txBox="1"/>
          <p:nvPr>
            <p:ph idx="1" type="body"/>
          </p:nvPr>
        </p:nvSpPr>
        <p:spPr>
          <a:xfrm>
            <a:off x="680562" y="4723449"/>
            <a:ext cx="5444490" cy="447484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15" name="Google Shape;315;p4:notes"/>
          <p:cNvSpPr txBox="1"/>
          <p:nvPr>
            <p:ph idx="12" type="sldNum"/>
          </p:nvPr>
        </p:nvSpPr>
        <p:spPr>
          <a:xfrm>
            <a:off x="3854940" y="9445169"/>
            <a:ext cx="2949099" cy="49720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5:notes"/>
          <p:cNvSpPr txBox="1"/>
          <p:nvPr>
            <p:ph idx="1" type="body"/>
          </p:nvPr>
        </p:nvSpPr>
        <p:spPr>
          <a:xfrm>
            <a:off x="680562" y="4723449"/>
            <a:ext cx="5444490" cy="447484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5: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6:notes"/>
          <p:cNvSpPr txBox="1"/>
          <p:nvPr>
            <p:ph idx="1" type="body"/>
          </p:nvPr>
        </p:nvSpPr>
        <p:spPr>
          <a:xfrm>
            <a:off x="680562" y="4723449"/>
            <a:ext cx="5444490" cy="447484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6: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7:notes"/>
          <p:cNvSpPr txBox="1"/>
          <p:nvPr>
            <p:ph idx="1" type="body"/>
          </p:nvPr>
        </p:nvSpPr>
        <p:spPr>
          <a:xfrm>
            <a:off x="680562" y="4723449"/>
            <a:ext cx="5444490" cy="447484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7: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8:notes"/>
          <p:cNvSpPr txBox="1"/>
          <p:nvPr>
            <p:ph idx="1" type="body"/>
          </p:nvPr>
        </p:nvSpPr>
        <p:spPr>
          <a:xfrm>
            <a:off x="680562" y="4723449"/>
            <a:ext cx="5444490" cy="447484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8: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35"/>
          <p:cNvSpPr txBox="1"/>
          <p:nvPr>
            <p:ph type="ctrTitle"/>
          </p:nvPr>
        </p:nvSpPr>
        <p:spPr>
          <a:xfrm>
            <a:off x="495333" y="2143117"/>
            <a:ext cx="9057184" cy="14700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6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35"/>
          <p:cNvSpPr txBox="1"/>
          <p:nvPr>
            <p:ph idx="1" type="subTitle"/>
          </p:nvPr>
        </p:nvSpPr>
        <p:spPr>
          <a:xfrm>
            <a:off x="495333" y="3571876"/>
            <a:ext cx="9057184" cy="857256"/>
          </a:xfrm>
          <a:prstGeom prst="rect">
            <a:avLst/>
          </a:prstGeom>
          <a:noFill/>
          <a:ln>
            <a:noFill/>
          </a:ln>
        </p:spPr>
        <p:txBody>
          <a:bodyPr anchorCtr="0" anchor="t" bIns="45700" lIns="91425" spcFirstLastPara="1" rIns="91425" wrap="square" tIns="45700">
            <a:normAutofit/>
          </a:bodyPr>
          <a:lstStyle>
            <a:lvl1pPr lvl="0" algn="l">
              <a:spcBef>
                <a:spcPts val="480"/>
              </a:spcBef>
              <a:spcAft>
                <a:spcPts val="0"/>
              </a:spcAft>
              <a:buClr>
                <a:schemeClr val="accent2"/>
              </a:buClr>
              <a:buSzPts val="2400"/>
              <a:buNone/>
              <a:defRPr sz="2400">
                <a:solidFill>
                  <a:schemeClr val="accent2"/>
                </a:solidFill>
                <a:latin typeface="Arial"/>
                <a:ea typeface="Arial"/>
                <a:cs typeface="Arial"/>
                <a:sym typeface="Arial"/>
              </a:defRPr>
            </a:lvl1pPr>
            <a:lvl2pPr lvl="1" algn="ctr">
              <a:spcBef>
                <a:spcPts val="360"/>
              </a:spcBef>
              <a:spcAft>
                <a:spcPts val="0"/>
              </a:spcAft>
              <a:buClr>
                <a:srgbClr val="999999"/>
              </a:buClr>
              <a:buSzPts val="1800"/>
              <a:buNone/>
              <a:defRPr>
                <a:solidFill>
                  <a:srgbClr val="999999"/>
                </a:solidFill>
              </a:defRPr>
            </a:lvl2pPr>
            <a:lvl3pPr lvl="2" algn="ctr">
              <a:spcBef>
                <a:spcPts val="320"/>
              </a:spcBef>
              <a:spcAft>
                <a:spcPts val="0"/>
              </a:spcAft>
              <a:buClr>
                <a:srgbClr val="999999"/>
              </a:buClr>
              <a:buSzPts val="1600"/>
              <a:buNone/>
              <a:defRPr>
                <a:solidFill>
                  <a:srgbClr val="999999"/>
                </a:solidFill>
              </a:defRPr>
            </a:lvl3pPr>
            <a:lvl4pPr lvl="3" algn="ctr">
              <a:spcBef>
                <a:spcPts val="280"/>
              </a:spcBef>
              <a:spcAft>
                <a:spcPts val="0"/>
              </a:spcAft>
              <a:buClr>
                <a:srgbClr val="999999"/>
              </a:buClr>
              <a:buSzPts val="1400"/>
              <a:buNone/>
              <a:defRPr>
                <a:solidFill>
                  <a:srgbClr val="999999"/>
                </a:solidFill>
              </a:defRPr>
            </a:lvl4pPr>
            <a:lvl5pPr lvl="4" algn="ctr">
              <a:spcBef>
                <a:spcPts val="400"/>
              </a:spcBef>
              <a:spcAft>
                <a:spcPts val="0"/>
              </a:spcAft>
              <a:buClr>
                <a:srgbClr val="999999"/>
              </a:buClr>
              <a:buSzPts val="2000"/>
              <a:buNone/>
              <a:defRPr>
                <a:solidFill>
                  <a:srgbClr val="999999"/>
                </a:solidFill>
              </a:defRPr>
            </a:lvl5pPr>
            <a:lvl6pPr lvl="5" algn="ctr">
              <a:spcBef>
                <a:spcPts val="400"/>
              </a:spcBef>
              <a:spcAft>
                <a:spcPts val="0"/>
              </a:spcAft>
              <a:buClr>
                <a:srgbClr val="999999"/>
              </a:buClr>
              <a:buSzPts val="2000"/>
              <a:buNone/>
              <a:defRPr>
                <a:solidFill>
                  <a:srgbClr val="999999"/>
                </a:solidFill>
              </a:defRPr>
            </a:lvl6pPr>
            <a:lvl7pPr lvl="6" algn="ctr">
              <a:spcBef>
                <a:spcPts val="400"/>
              </a:spcBef>
              <a:spcAft>
                <a:spcPts val="0"/>
              </a:spcAft>
              <a:buClr>
                <a:srgbClr val="999999"/>
              </a:buClr>
              <a:buSzPts val="2000"/>
              <a:buNone/>
              <a:defRPr>
                <a:solidFill>
                  <a:srgbClr val="999999"/>
                </a:solidFill>
              </a:defRPr>
            </a:lvl7pPr>
            <a:lvl8pPr lvl="7" algn="ctr">
              <a:spcBef>
                <a:spcPts val="400"/>
              </a:spcBef>
              <a:spcAft>
                <a:spcPts val="0"/>
              </a:spcAft>
              <a:buClr>
                <a:srgbClr val="999999"/>
              </a:buClr>
              <a:buSzPts val="2000"/>
              <a:buNone/>
              <a:defRPr>
                <a:solidFill>
                  <a:srgbClr val="999999"/>
                </a:solidFill>
              </a:defRPr>
            </a:lvl8pPr>
            <a:lvl9pPr lvl="8" algn="ctr">
              <a:spcBef>
                <a:spcPts val="400"/>
              </a:spcBef>
              <a:spcAft>
                <a:spcPts val="0"/>
              </a:spcAft>
              <a:buClr>
                <a:srgbClr val="999999"/>
              </a:buClr>
              <a:buSzPts val="2000"/>
              <a:buNone/>
              <a:defRPr>
                <a:solidFill>
                  <a:srgbClr val="999999"/>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1">
  <p:cSld name="New section title 1">
    <p:spTree>
      <p:nvGrpSpPr>
        <p:cNvPr id="56" name="Shape 56"/>
        <p:cNvGrpSpPr/>
        <p:nvPr/>
      </p:nvGrpSpPr>
      <p:grpSpPr>
        <a:xfrm>
          <a:off x="0" y="0"/>
          <a:ext cx="0" cy="0"/>
          <a:chOff x="0" y="0"/>
          <a:chExt cx="0" cy="0"/>
        </a:xfrm>
      </p:grpSpPr>
      <p:sp>
        <p:nvSpPr>
          <p:cNvPr id="57" name="Google Shape;57;p76"/>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58" name="Google Shape;58;p76"/>
          <p:cNvSpPr txBox="1"/>
          <p:nvPr>
            <p:ph idx="1" type="subTitle"/>
          </p:nvPr>
        </p:nvSpPr>
        <p:spPr>
          <a:xfrm>
            <a:off x="464421" y="2919414"/>
            <a:ext cx="9088096" cy="738187"/>
          </a:xfrm>
          <a:prstGeom prst="rect">
            <a:avLst/>
          </a:prstGeom>
          <a:noFill/>
          <a:ln>
            <a:noFill/>
          </a:ln>
        </p:spPr>
        <p:txBody>
          <a:bodyPr anchorCtr="0" anchor="t" bIns="45700" lIns="91425" spcFirstLastPara="1" rIns="91425" wrap="square" tIns="45700">
            <a:normAutofit/>
          </a:bodyPr>
          <a:lstStyle>
            <a:lvl1pPr lvl="0" algn="l">
              <a:spcBef>
                <a:spcPts val="480"/>
              </a:spcBef>
              <a:spcAft>
                <a:spcPts val="0"/>
              </a:spcAft>
              <a:buClr>
                <a:schemeClr val="accent2"/>
              </a:buClr>
              <a:buSzPts val="2400"/>
              <a:buNone/>
              <a:defRPr sz="2400"/>
            </a:lvl1pPr>
            <a:lvl2pPr lvl="1" algn="l">
              <a:spcBef>
                <a:spcPts val="360"/>
              </a:spcBef>
              <a:spcAft>
                <a:spcPts val="0"/>
              </a:spcAft>
              <a:buClr>
                <a:schemeClr val="accent2"/>
              </a:buClr>
              <a:buSzPts val="1800"/>
              <a:buChar char="•"/>
              <a:defRPr/>
            </a:lvl2pPr>
            <a:lvl3pPr lvl="2" algn="l">
              <a:spcBef>
                <a:spcPts val="360"/>
              </a:spcBef>
              <a:spcAft>
                <a:spcPts val="0"/>
              </a:spcAft>
              <a:buClr>
                <a:schemeClr val="accent2"/>
              </a:buClr>
              <a:buSzPts val="1800"/>
              <a:buChar char="–"/>
              <a:defRPr/>
            </a:lvl3pPr>
            <a:lvl4pPr lvl="3" algn="l">
              <a:spcBef>
                <a:spcPts val="360"/>
              </a:spcBef>
              <a:spcAft>
                <a:spcPts val="0"/>
              </a:spcAft>
              <a:buClr>
                <a:schemeClr val="accent2"/>
              </a:buClr>
              <a:buSzPts val="1800"/>
              <a:buChar char="▪"/>
              <a:defRPr/>
            </a:lvl4pPr>
            <a:lvl5pPr lvl="4" algn="l">
              <a:spcBef>
                <a:spcPts val="360"/>
              </a:spcBef>
              <a:spcAft>
                <a:spcPts val="0"/>
              </a:spcAft>
              <a:buClr>
                <a:schemeClr val="dk1"/>
              </a:buClr>
              <a:buSzPts val="1800"/>
              <a:buNone/>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
        <p:nvSpPr>
          <p:cNvPr id="59" name="Google Shape;59;p76"/>
          <p:cNvSpPr txBox="1"/>
          <p:nvPr>
            <p:ph type="ctrTitle"/>
          </p:nvPr>
        </p:nvSpPr>
        <p:spPr>
          <a:xfrm>
            <a:off x="476211" y="1628775"/>
            <a:ext cx="9076307" cy="126998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accent3"/>
              </a:buClr>
              <a:buSzPts val="3600"/>
              <a:buFont typeface="Arial"/>
              <a:buNone/>
              <a:defRPr sz="3600">
                <a:solidFill>
                  <a:schemeClr val="accent3"/>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1 + text">
  <p:cSld name="New section title 1 + text">
    <p:spTree>
      <p:nvGrpSpPr>
        <p:cNvPr id="60" name="Shape 60"/>
        <p:cNvGrpSpPr/>
        <p:nvPr/>
      </p:nvGrpSpPr>
      <p:grpSpPr>
        <a:xfrm>
          <a:off x="0" y="0"/>
          <a:ext cx="0" cy="0"/>
          <a:chOff x="0" y="0"/>
          <a:chExt cx="0" cy="0"/>
        </a:xfrm>
      </p:grpSpPr>
      <p:sp>
        <p:nvSpPr>
          <p:cNvPr id="61" name="Google Shape;61;p77"/>
          <p:cNvSpPr txBox="1"/>
          <p:nvPr>
            <p:ph type="title"/>
          </p:nvPr>
        </p:nvSpPr>
        <p:spPr>
          <a:xfrm>
            <a:off x="451827" y="527475"/>
            <a:ext cx="9076307" cy="552471"/>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accent3"/>
              </a:buClr>
              <a:buSzPts val="3200"/>
              <a:buFont typeface="Arial"/>
              <a:buNone/>
              <a:defRPr>
                <a:solidFill>
                  <a:schemeClr val="accent3"/>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77"/>
          <p:cNvSpPr txBox="1"/>
          <p:nvPr>
            <p:ph idx="1" type="body"/>
          </p:nvPr>
        </p:nvSpPr>
        <p:spPr>
          <a:xfrm>
            <a:off x="476211" y="1628776"/>
            <a:ext cx="9076307"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 name="Google Shape;63;p77"/>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2">
  <p:cSld name="New section title 2">
    <p:spTree>
      <p:nvGrpSpPr>
        <p:cNvPr id="64" name="Shape 64"/>
        <p:cNvGrpSpPr/>
        <p:nvPr/>
      </p:nvGrpSpPr>
      <p:grpSpPr>
        <a:xfrm>
          <a:off x="0" y="0"/>
          <a:ext cx="0" cy="0"/>
          <a:chOff x="0" y="0"/>
          <a:chExt cx="0" cy="0"/>
        </a:xfrm>
      </p:grpSpPr>
      <p:sp>
        <p:nvSpPr>
          <p:cNvPr id="65" name="Google Shape;65;p78"/>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66" name="Google Shape;66;p78"/>
          <p:cNvSpPr txBox="1"/>
          <p:nvPr>
            <p:ph idx="1" type="subTitle"/>
          </p:nvPr>
        </p:nvSpPr>
        <p:spPr>
          <a:xfrm>
            <a:off x="464421" y="2919414"/>
            <a:ext cx="9088096" cy="738187"/>
          </a:xfrm>
          <a:prstGeom prst="rect">
            <a:avLst/>
          </a:prstGeom>
          <a:noFill/>
          <a:ln>
            <a:noFill/>
          </a:ln>
        </p:spPr>
        <p:txBody>
          <a:bodyPr anchorCtr="0" anchor="t" bIns="45700" lIns="91425" spcFirstLastPara="1" rIns="91425" wrap="square" tIns="45700">
            <a:normAutofit/>
          </a:bodyPr>
          <a:lstStyle>
            <a:lvl1pPr lvl="0" algn="l">
              <a:spcBef>
                <a:spcPts val="480"/>
              </a:spcBef>
              <a:spcAft>
                <a:spcPts val="0"/>
              </a:spcAft>
              <a:buClr>
                <a:schemeClr val="accent2"/>
              </a:buClr>
              <a:buSzPts val="2400"/>
              <a:buNone/>
              <a:defRPr sz="2400"/>
            </a:lvl1pPr>
            <a:lvl2pPr lvl="1" algn="l">
              <a:spcBef>
                <a:spcPts val="360"/>
              </a:spcBef>
              <a:spcAft>
                <a:spcPts val="0"/>
              </a:spcAft>
              <a:buClr>
                <a:schemeClr val="accent2"/>
              </a:buClr>
              <a:buSzPts val="1800"/>
              <a:buChar char="•"/>
              <a:defRPr/>
            </a:lvl2pPr>
            <a:lvl3pPr lvl="2" algn="l">
              <a:spcBef>
                <a:spcPts val="360"/>
              </a:spcBef>
              <a:spcAft>
                <a:spcPts val="0"/>
              </a:spcAft>
              <a:buClr>
                <a:schemeClr val="accent2"/>
              </a:buClr>
              <a:buSzPts val="1800"/>
              <a:buChar char="–"/>
              <a:defRPr/>
            </a:lvl3pPr>
            <a:lvl4pPr lvl="3" algn="l">
              <a:spcBef>
                <a:spcPts val="360"/>
              </a:spcBef>
              <a:spcAft>
                <a:spcPts val="0"/>
              </a:spcAft>
              <a:buClr>
                <a:schemeClr val="accent2"/>
              </a:buClr>
              <a:buSzPts val="1800"/>
              <a:buChar char="▪"/>
              <a:defRPr/>
            </a:lvl4pPr>
            <a:lvl5pPr lvl="4" algn="l">
              <a:spcBef>
                <a:spcPts val="360"/>
              </a:spcBef>
              <a:spcAft>
                <a:spcPts val="0"/>
              </a:spcAft>
              <a:buClr>
                <a:schemeClr val="dk1"/>
              </a:buClr>
              <a:buSzPts val="1800"/>
              <a:buNone/>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
        <p:nvSpPr>
          <p:cNvPr id="67" name="Google Shape;67;p78"/>
          <p:cNvSpPr txBox="1"/>
          <p:nvPr>
            <p:ph type="ctrTitle"/>
          </p:nvPr>
        </p:nvSpPr>
        <p:spPr>
          <a:xfrm>
            <a:off x="476211" y="1628776"/>
            <a:ext cx="9076307" cy="1300159"/>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accent4"/>
              </a:buClr>
              <a:buSzPts val="3600"/>
              <a:buFont typeface="Arial"/>
              <a:buNone/>
              <a:defRPr sz="3600">
                <a:solidFill>
                  <a:schemeClr val="accent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2 + text">
  <p:cSld name="New section title 2 + text">
    <p:spTree>
      <p:nvGrpSpPr>
        <p:cNvPr id="68" name="Shape 68"/>
        <p:cNvGrpSpPr/>
        <p:nvPr/>
      </p:nvGrpSpPr>
      <p:grpSpPr>
        <a:xfrm>
          <a:off x="0" y="0"/>
          <a:ext cx="0" cy="0"/>
          <a:chOff x="0" y="0"/>
          <a:chExt cx="0" cy="0"/>
        </a:xfrm>
      </p:grpSpPr>
      <p:sp>
        <p:nvSpPr>
          <p:cNvPr id="69" name="Google Shape;69;p79"/>
          <p:cNvSpPr txBox="1"/>
          <p:nvPr>
            <p:ph type="title"/>
          </p:nvPr>
        </p:nvSpPr>
        <p:spPr>
          <a:xfrm>
            <a:off x="451827" y="527475"/>
            <a:ext cx="9076307" cy="552471"/>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accent4"/>
              </a:buClr>
              <a:buSzPts val="3200"/>
              <a:buFont typeface="Arial"/>
              <a:buNone/>
              <a:defRPr>
                <a:solidFill>
                  <a:schemeClr val="accent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79"/>
          <p:cNvSpPr txBox="1"/>
          <p:nvPr>
            <p:ph idx="1" type="body"/>
          </p:nvPr>
        </p:nvSpPr>
        <p:spPr>
          <a:xfrm>
            <a:off x="476211" y="1628776"/>
            <a:ext cx="9076307"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79"/>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3">
  <p:cSld name="New section title 3">
    <p:spTree>
      <p:nvGrpSpPr>
        <p:cNvPr id="72" name="Shape 72"/>
        <p:cNvGrpSpPr/>
        <p:nvPr/>
      </p:nvGrpSpPr>
      <p:grpSpPr>
        <a:xfrm>
          <a:off x="0" y="0"/>
          <a:ext cx="0" cy="0"/>
          <a:chOff x="0" y="0"/>
          <a:chExt cx="0" cy="0"/>
        </a:xfrm>
      </p:grpSpPr>
      <p:sp>
        <p:nvSpPr>
          <p:cNvPr id="73" name="Google Shape;73;p80"/>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74" name="Google Shape;74;p80"/>
          <p:cNvSpPr txBox="1"/>
          <p:nvPr>
            <p:ph idx="1" type="subTitle"/>
          </p:nvPr>
        </p:nvSpPr>
        <p:spPr>
          <a:xfrm>
            <a:off x="464421" y="2919414"/>
            <a:ext cx="9137651" cy="738187"/>
          </a:xfrm>
          <a:prstGeom prst="rect">
            <a:avLst/>
          </a:prstGeom>
          <a:noFill/>
          <a:ln>
            <a:noFill/>
          </a:ln>
        </p:spPr>
        <p:txBody>
          <a:bodyPr anchorCtr="0" anchor="t" bIns="45700" lIns="91425" spcFirstLastPara="1" rIns="91425" wrap="square" tIns="45700">
            <a:normAutofit/>
          </a:bodyPr>
          <a:lstStyle>
            <a:lvl1pPr lvl="0" algn="l">
              <a:spcBef>
                <a:spcPts val="480"/>
              </a:spcBef>
              <a:spcAft>
                <a:spcPts val="0"/>
              </a:spcAft>
              <a:buClr>
                <a:schemeClr val="accent2"/>
              </a:buClr>
              <a:buSzPts val="2400"/>
              <a:buNone/>
              <a:defRPr sz="2400"/>
            </a:lvl1pPr>
            <a:lvl2pPr lvl="1" algn="l">
              <a:spcBef>
                <a:spcPts val="360"/>
              </a:spcBef>
              <a:spcAft>
                <a:spcPts val="0"/>
              </a:spcAft>
              <a:buClr>
                <a:schemeClr val="accent2"/>
              </a:buClr>
              <a:buSzPts val="1800"/>
              <a:buChar char="•"/>
              <a:defRPr/>
            </a:lvl2pPr>
            <a:lvl3pPr lvl="2" algn="l">
              <a:spcBef>
                <a:spcPts val="360"/>
              </a:spcBef>
              <a:spcAft>
                <a:spcPts val="0"/>
              </a:spcAft>
              <a:buClr>
                <a:schemeClr val="accent2"/>
              </a:buClr>
              <a:buSzPts val="1800"/>
              <a:buChar char="–"/>
              <a:defRPr/>
            </a:lvl3pPr>
            <a:lvl4pPr lvl="3" algn="l">
              <a:spcBef>
                <a:spcPts val="360"/>
              </a:spcBef>
              <a:spcAft>
                <a:spcPts val="0"/>
              </a:spcAft>
              <a:buClr>
                <a:schemeClr val="accent2"/>
              </a:buClr>
              <a:buSzPts val="1800"/>
              <a:buChar char="▪"/>
              <a:defRPr/>
            </a:lvl4pPr>
            <a:lvl5pPr lvl="4" algn="l">
              <a:spcBef>
                <a:spcPts val="360"/>
              </a:spcBef>
              <a:spcAft>
                <a:spcPts val="0"/>
              </a:spcAft>
              <a:buClr>
                <a:schemeClr val="dk1"/>
              </a:buClr>
              <a:buSzPts val="1800"/>
              <a:buNone/>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
        <p:nvSpPr>
          <p:cNvPr id="75" name="Google Shape;75;p80"/>
          <p:cNvSpPr txBox="1"/>
          <p:nvPr>
            <p:ph type="ctrTitle"/>
          </p:nvPr>
        </p:nvSpPr>
        <p:spPr>
          <a:xfrm>
            <a:off x="476211" y="1458910"/>
            <a:ext cx="9076307" cy="14700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accent5"/>
              </a:buClr>
              <a:buSzPts val="3600"/>
              <a:buFont typeface="Arial"/>
              <a:buNone/>
              <a:defRPr sz="3600">
                <a:solidFill>
                  <a:schemeClr val="accent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3 + text">
  <p:cSld name="New section title 3 + text">
    <p:spTree>
      <p:nvGrpSpPr>
        <p:cNvPr id="76" name="Shape 76"/>
        <p:cNvGrpSpPr/>
        <p:nvPr/>
      </p:nvGrpSpPr>
      <p:grpSpPr>
        <a:xfrm>
          <a:off x="0" y="0"/>
          <a:ext cx="0" cy="0"/>
          <a:chOff x="0" y="0"/>
          <a:chExt cx="0" cy="0"/>
        </a:xfrm>
      </p:grpSpPr>
      <p:sp>
        <p:nvSpPr>
          <p:cNvPr id="77" name="Google Shape;77;p81"/>
          <p:cNvSpPr txBox="1"/>
          <p:nvPr>
            <p:ph type="title"/>
          </p:nvPr>
        </p:nvSpPr>
        <p:spPr>
          <a:xfrm>
            <a:off x="464019" y="527475"/>
            <a:ext cx="9076307" cy="552471"/>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accent5"/>
              </a:buClr>
              <a:buSzPts val="3200"/>
              <a:buFont typeface="Arial"/>
              <a:buNone/>
              <a:defRPr>
                <a:solidFill>
                  <a:schemeClr val="accent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81"/>
          <p:cNvSpPr txBox="1"/>
          <p:nvPr>
            <p:ph idx="1" type="body"/>
          </p:nvPr>
        </p:nvSpPr>
        <p:spPr>
          <a:xfrm>
            <a:off x="476211" y="1628776"/>
            <a:ext cx="9076307"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9" name="Google Shape;79;p81"/>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red points">
  <p:cSld name="Colored points">
    <p:spTree>
      <p:nvGrpSpPr>
        <p:cNvPr id="80" name="Shape 80"/>
        <p:cNvGrpSpPr/>
        <p:nvPr/>
      </p:nvGrpSpPr>
      <p:grpSpPr>
        <a:xfrm>
          <a:off x="0" y="0"/>
          <a:ext cx="0" cy="0"/>
          <a:chOff x="0" y="0"/>
          <a:chExt cx="0" cy="0"/>
        </a:xfrm>
      </p:grpSpPr>
      <p:sp>
        <p:nvSpPr>
          <p:cNvPr id="81" name="Google Shape;81;p82"/>
          <p:cNvSpPr txBox="1"/>
          <p:nvPr>
            <p:ph idx="1" type="body"/>
          </p:nvPr>
        </p:nvSpPr>
        <p:spPr>
          <a:xfrm>
            <a:off x="527382" y="2132856"/>
            <a:ext cx="10752071" cy="3744218"/>
          </a:xfrm>
          <a:prstGeom prst="rect">
            <a:avLst/>
          </a:prstGeom>
          <a:noFill/>
          <a:ln>
            <a:noFill/>
          </a:ln>
        </p:spPr>
        <p:txBody>
          <a:bodyPr anchorCtr="0" anchor="t" bIns="45700" lIns="91425" spcFirstLastPara="1" rIns="91425" wrap="square" tIns="45700">
            <a:normAutofit/>
          </a:bodyPr>
          <a:lstStyle>
            <a:lvl1pPr indent="-355600" lvl="0" marL="457200" algn="l">
              <a:spcBef>
                <a:spcPts val="400"/>
              </a:spcBef>
              <a:spcAft>
                <a:spcPts val="0"/>
              </a:spcAft>
              <a:buClr>
                <a:srgbClr val="66C5E1"/>
              </a:buClr>
              <a:buSzPts val="2000"/>
              <a:buFont typeface="Noto Sans Symbols"/>
              <a:buChar char="▪"/>
              <a:defRPr b="1" sz="2000">
                <a:solidFill>
                  <a:srgbClr val="66C5E1"/>
                </a:solidFill>
                <a:latin typeface="Arial"/>
                <a:ea typeface="Arial"/>
                <a:cs typeface="Arial"/>
                <a:sym typeface="Arial"/>
              </a:defRPr>
            </a:lvl1pPr>
            <a:lvl2pPr indent="-355600" lvl="1" marL="914400" algn="l">
              <a:spcBef>
                <a:spcPts val="400"/>
              </a:spcBef>
              <a:spcAft>
                <a:spcPts val="0"/>
              </a:spcAft>
              <a:buClr>
                <a:srgbClr val="FFAB40"/>
              </a:buClr>
              <a:buSzPts val="2000"/>
              <a:buFont typeface="Noto Sans Symbols"/>
              <a:buChar char="▪"/>
              <a:defRPr b="1" sz="2000">
                <a:solidFill>
                  <a:srgbClr val="FFAB40"/>
                </a:solidFill>
                <a:latin typeface="Arial"/>
                <a:ea typeface="Arial"/>
                <a:cs typeface="Arial"/>
                <a:sym typeface="Arial"/>
              </a:defRPr>
            </a:lvl2pPr>
            <a:lvl3pPr indent="-355600" lvl="2" marL="1371600" algn="l">
              <a:spcBef>
                <a:spcPts val="400"/>
              </a:spcBef>
              <a:spcAft>
                <a:spcPts val="0"/>
              </a:spcAft>
              <a:buClr>
                <a:schemeClr val="dk1"/>
              </a:buClr>
              <a:buSzPts val="2000"/>
              <a:buFont typeface="Noto Sans Symbols"/>
              <a:buChar char="▪"/>
              <a:defRPr b="1" sz="2000">
                <a:solidFill>
                  <a:schemeClr val="dk1"/>
                </a:solidFill>
                <a:latin typeface="Arial"/>
                <a:ea typeface="Arial"/>
                <a:cs typeface="Arial"/>
                <a:sym typeface="Arial"/>
              </a:defRPr>
            </a:lvl3pPr>
            <a:lvl4pPr indent="-355600" lvl="3" marL="1828800" algn="l">
              <a:spcBef>
                <a:spcPts val="400"/>
              </a:spcBef>
              <a:spcAft>
                <a:spcPts val="0"/>
              </a:spcAft>
              <a:buClr>
                <a:srgbClr val="F8B232"/>
              </a:buClr>
              <a:buSzPts val="2000"/>
              <a:buFont typeface="Noto Sans Symbols"/>
              <a:buChar char="▪"/>
              <a:defRPr b="1" sz="2000">
                <a:solidFill>
                  <a:srgbClr val="F8B232"/>
                </a:solidFill>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2" name="Google Shape;82;p82"/>
          <p:cNvSpPr txBox="1"/>
          <p:nvPr>
            <p:ph idx="2" type="body"/>
          </p:nvPr>
        </p:nvSpPr>
        <p:spPr>
          <a:xfrm>
            <a:off x="527381" y="1484785"/>
            <a:ext cx="11233248" cy="504527"/>
          </a:xfrm>
          <a:prstGeom prst="rect">
            <a:avLst/>
          </a:prstGeom>
          <a:noFill/>
          <a:ln>
            <a:noFill/>
          </a:ln>
        </p:spPr>
        <p:txBody>
          <a:bodyPr anchorCtr="0" anchor="t" bIns="45700" lIns="91425" spcFirstLastPara="1" rIns="91425" wrap="square" tIns="45700">
            <a:normAutofit/>
          </a:bodyPr>
          <a:lstStyle>
            <a:lvl1pPr indent="-228600" lvl="0" marL="457200" algn="l">
              <a:spcBef>
                <a:spcPts val="560"/>
              </a:spcBef>
              <a:spcAft>
                <a:spcPts val="0"/>
              </a:spcAft>
              <a:buClr>
                <a:srgbClr val="0B72B5"/>
              </a:buClr>
              <a:buSzPts val="2800"/>
              <a:buNone/>
              <a:defRPr b="1" sz="2800">
                <a:solidFill>
                  <a:srgbClr val="0B72B5"/>
                </a:solidFill>
                <a:latin typeface="Arial"/>
                <a:ea typeface="Arial"/>
                <a:cs typeface="Arial"/>
                <a:sym typeface="Arial"/>
              </a:defRPr>
            </a:lvl1pPr>
            <a:lvl2pPr indent="-342900" lvl="1" marL="914400" algn="l">
              <a:spcBef>
                <a:spcPts val="360"/>
              </a:spcBef>
              <a:spcAft>
                <a:spcPts val="0"/>
              </a:spcAft>
              <a:buClr>
                <a:schemeClr val="accent2"/>
              </a:buClr>
              <a:buSzPts val="1800"/>
              <a:buChar char="•"/>
              <a:defRPr/>
            </a:lvl2pPr>
            <a:lvl3pPr indent="-342900" lvl="2" marL="1371600" algn="l">
              <a:spcBef>
                <a:spcPts val="360"/>
              </a:spcBef>
              <a:spcAft>
                <a:spcPts val="0"/>
              </a:spcAft>
              <a:buClr>
                <a:schemeClr val="accent2"/>
              </a:buClr>
              <a:buSzPts val="1800"/>
              <a:buChar char="–"/>
              <a:defRPr/>
            </a:lvl3pPr>
            <a:lvl4pPr indent="-342900" lvl="3" marL="1828800" algn="l">
              <a:spcBef>
                <a:spcPts val="360"/>
              </a:spcBef>
              <a:spcAft>
                <a:spcPts val="0"/>
              </a:spcAft>
              <a:buClr>
                <a:schemeClr val="accent2"/>
              </a:buClr>
              <a:buSzPts val="1800"/>
              <a:buChar char="▪"/>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with background">
  <p:cSld name="Title Only_with background">
    <p:spTree>
      <p:nvGrpSpPr>
        <p:cNvPr id="83" name="Shape 83"/>
        <p:cNvGrpSpPr/>
        <p:nvPr/>
      </p:nvGrpSpPr>
      <p:grpSpPr>
        <a:xfrm>
          <a:off x="0" y="0"/>
          <a:ext cx="0" cy="0"/>
          <a:chOff x="0" y="0"/>
          <a:chExt cx="0" cy="0"/>
        </a:xfrm>
      </p:grpSpPr>
      <p:sp>
        <p:nvSpPr>
          <p:cNvPr id="84" name="Google Shape;84;ge415f88984_0_212"/>
          <p:cNvSpPr/>
          <p:nvPr/>
        </p:nvSpPr>
        <p:spPr>
          <a:xfrm flipH="1">
            <a:off x="-22925" y="2170046"/>
            <a:ext cx="12167140" cy="4694898"/>
          </a:xfrm>
          <a:custGeom>
            <a:rect b="b" l="l" r="r" t="t"/>
            <a:pathLst>
              <a:path extrusionOk="0" h="5999870" w="6759522">
                <a:moveTo>
                  <a:pt x="0" y="5999870"/>
                </a:moveTo>
                <a:lnTo>
                  <a:pt x="6759522" y="0"/>
                </a:lnTo>
                <a:cubicBezTo>
                  <a:pt x="6752486" y="1999957"/>
                  <a:pt x="6745451" y="3999913"/>
                  <a:pt x="6738415" y="5999870"/>
                </a:cubicBezTo>
                <a:lnTo>
                  <a:pt x="0" y="5999870"/>
                </a:lnTo>
                <a:close/>
              </a:path>
            </a:pathLst>
          </a:custGeom>
          <a:solidFill>
            <a:schemeClr val="accent5">
              <a:alpha val="23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5" name="Google Shape;85;ge415f88984_0_212"/>
          <p:cNvSpPr/>
          <p:nvPr/>
        </p:nvSpPr>
        <p:spPr>
          <a:xfrm>
            <a:off x="-1407172" y="-1459681"/>
            <a:ext cx="13637336" cy="8324820"/>
          </a:xfrm>
          <a:custGeom>
            <a:rect b="b" l="l" r="r" t="t"/>
            <a:pathLst>
              <a:path extrusionOk="0" h="5999870" w="6759522">
                <a:moveTo>
                  <a:pt x="0" y="5999870"/>
                </a:moveTo>
                <a:lnTo>
                  <a:pt x="6759522" y="0"/>
                </a:lnTo>
                <a:cubicBezTo>
                  <a:pt x="6752486" y="1999957"/>
                  <a:pt x="6745451" y="3999913"/>
                  <a:pt x="6738415" y="5999870"/>
                </a:cubicBezTo>
                <a:lnTo>
                  <a:pt x="0" y="5999870"/>
                </a:lnTo>
                <a:close/>
              </a:path>
            </a:pathLst>
          </a:custGeom>
          <a:solidFill>
            <a:schemeClr val="accent5">
              <a:alpha val="23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6" name="Google Shape;86;ge415f88984_0_212"/>
          <p:cNvSpPr txBox="1"/>
          <p:nvPr/>
        </p:nvSpPr>
        <p:spPr>
          <a:xfrm>
            <a:off x="10886830" y="6589187"/>
            <a:ext cx="390900" cy="1230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fr-CH" sz="800" u="none" cap="none" strike="noStrike">
                <a:solidFill>
                  <a:srgbClr val="F34E6F"/>
                </a:solidFill>
                <a:latin typeface="Arial"/>
                <a:ea typeface="Arial"/>
                <a:cs typeface="Arial"/>
                <a:sym typeface="Arial"/>
              </a:rPr>
              <a:t>‹#›</a:t>
            </a:fld>
            <a:endParaRPr b="0" i="0" sz="800" u="none" cap="none" strike="noStrike">
              <a:solidFill>
                <a:srgbClr val="F34E6F"/>
              </a:solidFill>
              <a:latin typeface="Arial"/>
              <a:ea typeface="Arial"/>
              <a:cs typeface="Arial"/>
              <a:sym typeface="Arial"/>
            </a:endParaRPr>
          </a:p>
        </p:txBody>
      </p:sp>
      <p:sp>
        <p:nvSpPr>
          <p:cNvPr id="87" name="Google Shape;87;ge415f88984_0_212"/>
          <p:cNvSpPr txBox="1"/>
          <p:nvPr>
            <p:ph idx="1" type="body"/>
          </p:nvPr>
        </p:nvSpPr>
        <p:spPr>
          <a:xfrm>
            <a:off x="914400" y="6564565"/>
            <a:ext cx="6705600" cy="147600"/>
          </a:xfrm>
          <a:prstGeom prst="rect">
            <a:avLst/>
          </a:prstGeom>
          <a:noFill/>
          <a:ln>
            <a:noFill/>
          </a:ln>
        </p:spPr>
        <p:txBody>
          <a:bodyPr anchorCtr="0" anchor="b" bIns="45700" lIns="91425" spcFirstLastPara="1" rIns="91425" wrap="square" tIns="45700">
            <a:spAutoFit/>
          </a:bodyPr>
          <a:lstStyle>
            <a:lvl1pPr indent="-228600" lvl="0" marL="457200" rtl="0" algn="l">
              <a:lnSpc>
                <a:spcPct val="100000"/>
              </a:lnSpc>
              <a:spcBef>
                <a:spcPts val="0"/>
              </a:spcBef>
              <a:spcAft>
                <a:spcPts val="0"/>
              </a:spcAft>
              <a:buSzPts val="2000"/>
              <a:buNone/>
              <a:defRPr sz="800">
                <a:solidFill>
                  <a:srgbClr val="F34E6F"/>
                </a:solidFill>
                <a:latin typeface="Arial"/>
                <a:ea typeface="Arial"/>
                <a:cs typeface="Arial"/>
                <a:sym typeface="Arial"/>
              </a:defRPr>
            </a:lvl1pPr>
            <a:lvl2pPr indent="-355600" lvl="1" marL="914400" rtl="0" algn="l">
              <a:lnSpc>
                <a:spcPct val="100000"/>
              </a:lnSpc>
              <a:spcBef>
                <a:spcPts val="1200"/>
              </a:spcBef>
              <a:spcAft>
                <a:spcPts val="0"/>
              </a:spcAft>
              <a:buSzPts val="2000"/>
              <a:buChar char="•"/>
              <a:defRPr/>
            </a:lvl2pPr>
            <a:lvl3pPr indent="-342900" lvl="2" marL="1371600" rtl="0" algn="l">
              <a:lnSpc>
                <a:spcPct val="100000"/>
              </a:lnSpc>
              <a:spcBef>
                <a:spcPts val="1200"/>
              </a:spcBef>
              <a:spcAft>
                <a:spcPts val="0"/>
              </a:spcAft>
              <a:buSzPts val="1800"/>
              <a:buChar char="•"/>
              <a:defRPr/>
            </a:lvl3pPr>
            <a:lvl4pPr indent="-330200" lvl="3" marL="1828800" rtl="0" algn="l">
              <a:lnSpc>
                <a:spcPct val="100000"/>
              </a:lnSpc>
              <a:spcBef>
                <a:spcPts val="320"/>
              </a:spcBef>
              <a:spcAft>
                <a:spcPts val="0"/>
              </a:spcAft>
              <a:buSzPts val="1600"/>
              <a:buChar char="•"/>
              <a:defRPr/>
            </a:lvl4pPr>
            <a:lvl5pPr indent="-317500" lvl="4" marL="2286000" rtl="0" algn="l">
              <a:lnSpc>
                <a:spcPct val="100000"/>
              </a:lnSpc>
              <a:spcBef>
                <a:spcPts val="280"/>
              </a:spcBef>
              <a:spcAft>
                <a:spcPts val="0"/>
              </a:spcAft>
              <a:buSzPts val="1400"/>
              <a:buChar char="•"/>
              <a:defRPr/>
            </a:lvl5pPr>
            <a:lvl6pPr indent="-355600" lvl="5" marL="2743200" rtl="0" algn="l">
              <a:lnSpc>
                <a:spcPct val="100000"/>
              </a:lnSpc>
              <a:spcBef>
                <a:spcPts val="400"/>
              </a:spcBef>
              <a:spcAft>
                <a:spcPts val="0"/>
              </a:spcAft>
              <a:buClr>
                <a:schemeClr val="dk1"/>
              </a:buClr>
              <a:buSzPts val="2000"/>
              <a:buChar char="•"/>
              <a:defRPr/>
            </a:lvl6pPr>
            <a:lvl7pPr indent="-355600" lvl="6" marL="3200400" rtl="0" algn="l">
              <a:lnSpc>
                <a:spcPct val="100000"/>
              </a:lnSpc>
              <a:spcBef>
                <a:spcPts val="400"/>
              </a:spcBef>
              <a:spcAft>
                <a:spcPts val="0"/>
              </a:spcAft>
              <a:buClr>
                <a:schemeClr val="dk1"/>
              </a:buClr>
              <a:buSzPts val="2000"/>
              <a:buChar char="•"/>
              <a:defRPr/>
            </a:lvl7pPr>
            <a:lvl8pPr indent="-355600" lvl="7" marL="3657600" rtl="0" algn="l">
              <a:lnSpc>
                <a:spcPct val="100000"/>
              </a:lnSpc>
              <a:spcBef>
                <a:spcPts val="400"/>
              </a:spcBef>
              <a:spcAft>
                <a:spcPts val="0"/>
              </a:spcAft>
              <a:buClr>
                <a:schemeClr val="dk1"/>
              </a:buClr>
              <a:buSzPts val="2000"/>
              <a:buChar char="•"/>
              <a:defRPr/>
            </a:lvl8pPr>
            <a:lvl9pPr indent="-355600" lvl="8" marL="4114800" rtl="0" algn="l">
              <a:lnSpc>
                <a:spcPct val="100000"/>
              </a:lnSpc>
              <a:spcBef>
                <a:spcPts val="400"/>
              </a:spcBef>
              <a:spcAft>
                <a:spcPts val="0"/>
              </a:spcAft>
              <a:buClr>
                <a:schemeClr val="dk1"/>
              </a:buClr>
              <a:buSzPts val="2000"/>
              <a:buChar char="•"/>
              <a:defRPr/>
            </a:lvl9pPr>
          </a:lstStyle>
          <a:p/>
        </p:txBody>
      </p:sp>
      <p:sp>
        <p:nvSpPr>
          <p:cNvPr id="88" name="Google Shape;88;ge415f88984_0_212"/>
          <p:cNvSpPr txBox="1"/>
          <p:nvPr>
            <p:ph idx="2" type="body"/>
          </p:nvPr>
        </p:nvSpPr>
        <p:spPr>
          <a:xfrm>
            <a:off x="682752" y="511572"/>
            <a:ext cx="11509200" cy="451800"/>
          </a:xfrm>
          <a:prstGeom prst="rect">
            <a:avLst/>
          </a:prstGeom>
          <a:solidFill>
            <a:srgbClr val="1E7FB8">
              <a:alpha val="88630"/>
            </a:srgbClr>
          </a:solidFill>
          <a:ln>
            <a:noFill/>
          </a:ln>
        </p:spPr>
        <p:txBody>
          <a:bodyPr anchorCtr="0" anchor="ctr" bIns="45700" lIns="182875" spcFirstLastPara="1" rIns="91425" wrap="square" tIns="45700">
            <a:noAutofit/>
          </a:bodyPr>
          <a:lstStyle>
            <a:lvl1pPr indent="-228600" lvl="0" marL="457200" rtl="0" algn="l">
              <a:lnSpc>
                <a:spcPct val="85000"/>
              </a:lnSpc>
              <a:spcBef>
                <a:spcPts val="0"/>
              </a:spcBef>
              <a:spcAft>
                <a:spcPts val="0"/>
              </a:spcAft>
              <a:buSzPts val="2000"/>
              <a:buNone/>
              <a:defRPr b="0" i="0" sz="2000" cap="none">
                <a:solidFill>
                  <a:schemeClr val="lt1"/>
                </a:solidFill>
                <a:latin typeface="Arial"/>
                <a:ea typeface="Arial"/>
                <a:cs typeface="Arial"/>
                <a:sym typeface="Arial"/>
              </a:defRPr>
            </a:lvl1pPr>
            <a:lvl2pPr indent="-228600" lvl="1" marL="914400" rtl="0" algn="l">
              <a:lnSpc>
                <a:spcPct val="100000"/>
              </a:lnSpc>
              <a:spcBef>
                <a:spcPts val="1200"/>
              </a:spcBef>
              <a:spcAft>
                <a:spcPts val="0"/>
              </a:spcAft>
              <a:buSzPts val="2000"/>
              <a:buNone/>
              <a:defRPr b="1" sz="2000"/>
            </a:lvl2pPr>
            <a:lvl3pPr indent="-228600" lvl="2" marL="1371600" rtl="0" algn="l">
              <a:lnSpc>
                <a:spcPct val="100000"/>
              </a:lnSpc>
              <a:spcBef>
                <a:spcPts val="1200"/>
              </a:spcBef>
              <a:spcAft>
                <a:spcPts val="0"/>
              </a:spcAft>
              <a:buSzPts val="1800"/>
              <a:buNone/>
              <a:defRPr b="1" sz="1800"/>
            </a:lvl3pPr>
            <a:lvl4pPr indent="-228600" lvl="3" marL="1828800" rtl="0" algn="l">
              <a:lnSpc>
                <a:spcPct val="100000"/>
              </a:lnSpc>
              <a:spcBef>
                <a:spcPts val="320"/>
              </a:spcBef>
              <a:spcAft>
                <a:spcPts val="0"/>
              </a:spcAft>
              <a:buSzPts val="1600"/>
              <a:buNone/>
              <a:defRPr b="1" sz="1600"/>
            </a:lvl4pPr>
            <a:lvl5pPr indent="-228600" lvl="4" marL="2286000" rtl="0" algn="l">
              <a:lnSpc>
                <a:spcPct val="100000"/>
              </a:lnSpc>
              <a:spcBef>
                <a:spcPts val="280"/>
              </a:spcBef>
              <a:spcAft>
                <a:spcPts val="0"/>
              </a:spcAft>
              <a:buSzPts val="1400"/>
              <a:buNone/>
              <a:defRPr b="1" sz="1600"/>
            </a:lvl5pPr>
            <a:lvl6pPr indent="-228600" lvl="5" marL="2743200" rtl="0" algn="l">
              <a:lnSpc>
                <a:spcPct val="100000"/>
              </a:lnSpc>
              <a:spcBef>
                <a:spcPts val="400"/>
              </a:spcBef>
              <a:spcAft>
                <a:spcPts val="0"/>
              </a:spcAft>
              <a:buClr>
                <a:schemeClr val="dk1"/>
              </a:buClr>
              <a:buSzPts val="2000"/>
              <a:buNone/>
              <a:defRPr b="1" sz="1600"/>
            </a:lvl6pPr>
            <a:lvl7pPr indent="-228600" lvl="6" marL="3200400" rtl="0" algn="l">
              <a:lnSpc>
                <a:spcPct val="100000"/>
              </a:lnSpc>
              <a:spcBef>
                <a:spcPts val="400"/>
              </a:spcBef>
              <a:spcAft>
                <a:spcPts val="0"/>
              </a:spcAft>
              <a:buClr>
                <a:schemeClr val="dk1"/>
              </a:buClr>
              <a:buSzPts val="2000"/>
              <a:buNone/>
              <a:defRPr b="1" sz="1600"/>
            </a:lvl7pPr>
            <a:lvl8pPr indent="-228600" lvl="7" marL="3657600" rtl="0" algn="l">
              <a:lnSpc>
                <a:spcPct val="100000"/>
              </a:lnSpc>
              <a:spcBef>
                <a:spcPts val="400"/>
              </a:spcBef>
              <a:spcAft>
                <a:spcPts val="0"/>
              </a:spcAft>
              <a:buClr>
                <a:schemeClr val="dk1"/>
              </a:buClr>
              <a:buSzPts val="2000"/>
              <a:buNone/>
              <a:defRPr b="1" sz="1600"/>
            </a:lvl8pPr>
            <a:lvl9pPr indent="-228600" lvl="8" marL="4114800" rtl="0" algn="l">
              <a:lnSpc>
                <a:spcPct val="100000"/>
              </a:lnSpc>
              <a:spcBef>
                <a:spcPts val="400"/>
              </a:spcBef>
              <a:spcAft>
                <a:spcPts val="0"/>
              </a:spcAft>
              <a:buClr>
                <a:schemeClr val="dk1"/>
              </a:buClr>
              <a:buSzPts val="2000"/>
              <a:buNone/>
              <a:defRPr b="1" sz="16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4" name="Shape 94"/>
        <p:cNvGrpSpPr/>
        <p:nvPr/>
      </p:nvGrpSpPr>
      <p:grpSpPr>
        <a:xfrm>
          <a:off x="0" y="0"/>
          <a:ext cx="0" cy="0"/>
          <a:chOff x="0" y="0"/>
          <a:chExt cx="0" cy="0"/>
        </a:xfrm>
      </p:grpSpPr>
      <p:sp>
        <p:nvSpPr>
          <p:cNvPr id="95" name="Google Shape;95;p37"/>
          <p:cNvSpPr txBox="1"/>
          <p:nvPr>
            <p:ph type="title"/>
          </p:nvPr>
        </p:nvSpPr>
        <p:spPr>
          <a:xfrm>
            <a:off x="464019" y="527475"/>
            <a:ext cx="9076307" cy="552471"/>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32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37"/>
          <p:cNvSpPr txBox="1"/>
          <p:nvPr>
            <p:ph idx="1" type="body"/>
          </p:nvPr>
        </p:nvSpPr>
        <p:spPr>
          <a:xfrm>
            <a:off x="476211" y="1628776"/>
            <a:ext cx="9076307"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7" name="Google Shape;97;p37"/>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999999"/>
                </a:solidFill>
              </a:defRPr>
            </a:lvl1pPr>
            <a:lvl2pPr indent="0" lvl="1" marL="0" algn="r">
              <a:spcBef>
                <a:spcPts val="0"/>
              </a:spcBef>
              <a:buNone/>
              <a:defRPr>
                <a:solidFill>
                  <a:srgbClr val="999999"/>
                </a:solidFill>
              </a:defRPr>
            </a:lvl2pPr>
            <a:lvl3pPr indent="0" lvl="2" marL="0" algn="r">
              <a:spcBef>
                <a:spcPts val="0"/>
              </a:spcBef>
              <a:buNone/>
              <a:defRPr>
                <a:solidFill>
                  <a:srgbClr val="999999"/>
                </a:solidFill>
              </a:defRPr>
            </a:lvl3pPr>
            <a:lvl4pPr indent="0" lvl="3" marL="0" algn="r">
              <a:spcBef>
                <a:spcPts val="0"/>
              </a:spcBef>
              <a:buNone/>
              <a:defRPr>
                <a:solidFill>
                  <a:srgbClr val="999999"/>
                </a:solidFill>
              </a:defRPr>
            </a:lvl4pPr>
            <a:lvl5pPr indent="0" lvl="4" marL="0" algn="r">
              <a:spcBef>
                <a:spcPts val="0"/>
              </a:spcBef>
              <a:buNone/>
              <a:defRPr>
                <a:solidFill>
                  <a:srgbClr val="999999"/>
                </a:solidFill>
              </a:defRPr>
            </a:lvl5pPr>
            <a:lvl6pPr indent="0" lvl="5" marL="0" algn="r">
              <a:spcBef>
                <a:spcPts val="0"/>
              </a:spcBef>
              <a:buNone/>
              <a:defRPr>
                <a:solidFill>
                  <a:srgbClr val="999999"/>
                </a:solidFill>
              </a:defRPr>
            </a:lvl6pPr>
            <a:lvl7pPr indent="0" lvl="6" marL="0" algn="r">
              <a:spcBef>
                <a:spcPts val="0"/>
              </a:spcBef>
              <a:buNone/>
              <a:defRPr>
                <a:solidFill>
                  <a:srgbClr val="999999"/>
                </a:solidFill>
              </a:defRPr>
            </a:lvl7pPr>
            <a:lvl8pPr indent="0" lvl="7" marL="0" algn="r">
              <a:spcBef>
                <a:spcPts val="0"/>
              </a:spcBef>
              <a:buNone/>
              <a:defRPr>
                <a:solidFill>
                  <a:srgbClr val="999999"/>
                </a:solidFill>
              </a:defRPr>
            </a:lvl8pPr>
            <a:lvl9pPr indent="0" lvl="8" marL="0" algn="r">
              <a:spcBef>
                <a:spcPts val="0"/>
              </a:spcBef>
              <a:buNone/>
              <a:defRPr>
                <a:solidFill>
                  <a:srgbClr val="999999"/>
                </a:solidFill>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98" name="Shape 9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 name="Shape 16"/>
        <p:cNvGrpSpPr/>
        <p:nvPr/>
      </p:nvGrpSpPr>
      <p:grpSpPr>
        <a:xfrm>
          <a:off x="0" y="0"/>
          <a:ext cx="0" cy="0"/>
          <a:chOff x="0" y="0"/>
          <a:chExt cx="0" cy="0"/>
        </a:xfrm>
      </p:grpSpPr>
      <p:sp>
        <p:nvSpPr>
          <p:cNvPr id="17" name="Google Shape;17;p68"/>
          <p:cNvSpPr txBox="1"/>
          <p:nvPr>
            <p:ph type="title"/>
          </p:nvPr>
        </p:nvSpPr>
        <p:spPr>
          <a:xfrm>
            <a:off x="464019" y="527475"/>
            <a:ext cx="9076307" cy="552471"/>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32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68"/>
          <p:cNvSpPr txBox="1"/>
          <p:nvPr>
            <p:ph idx="1" type="body"/>
          </p:nvPr>
        </p:nvSpPr>
        <p:spPr>
          <a:xfrm>
            <a:off x="476211" y="1628776"/>
            <a:ext cx="9076307"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 name="Google Shape;19;p68"/>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ight background 2">
  <p:cSld name="Image Light background 2">
    <p:bg>
      <p:bgPr>
        <a:solidFill>
          <a:schemeClr val="accent2"/>
        </a:solidFill>
      </p:bgPr>
    </p:bg>
    <p:spTree>
      <p:nvGrpSpPr>
        <p:cNvPr id="99" name="Shape 99"/>
        <p:cNvGrpSpPr/>
        <p:nvPr/>
      </p:nvGrpSpPr>
      <p:grpSpPr>
        <a:xfrm>
          <a:off x="0" y="0"/>
          <a:ext cx="0" cy="0"/>
          <a:chOff x="0" y="0"/>
          <a:chExt cx="0" cy="0"/>
        </a:xfrm>
      </p:grpSpPr>
      <p:sp>
        <p:nvSpPr>
          <p:cNvPr id="100" name="Google Shape;100;p39"/>
          <p:cNvSpPr/>
          <p:nvPr>
            <p:ph idx="2" type="pic"/>
          </p:nvPr>
        </p:nvSpPr>
        <p:spPr>
          <a:xfrm>
            <a:off x="6081714" y="0"/>
            <a:ext cx="6110287" cy="6858000"/>
          </a:xfrm>
          <a:prstGeom prst="rect">
            <a:avLst/>
          </a:prstGeom>
          <a:blipFill rotWithShape="1">
            <a:blip r:embed="rId2">
              <a:alphaModFix/>
            </a:blip>
            <a:stretch>
              <a:fillRect b="0" l="0" r="0" t="0"/>
            </a:stretch>
          </a:blipFill>
          <a:ln>
            <a:noFill/>
          </a:ln>
        </p:spPr>
        <p:txBody>
          <a:bodyPr anchorCtr="0" anchor="ctr" bIns="45700" lIns="91425" spcFirstLastPara="1" rIns="91425" wrap="square" tIns="45700">
            <a:normAutofit/>
          </a:bodyPr>
          <a:lstStyle>
            <a:lvl1pPr lvl="0" marR="0" rtl="0" algn="ctr">
              <a:spcBef>
                <a:spcPts val="36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1pPr>
            <a:lvl2pPr lvl="1" marR="0" rtl="0" algn="l">
              <a:spcBef>
                <a:spcPts val="360"/>
              </a:spcBef>
              <a:spcAft>
                <a:spcPts val="0"/>
              </a:spcAft>
              <a:buClr>
                <a:schemeClr val="accent2"/>
              </a:buClr>
              <a:buSzPts val="1800"/>
              <a:buFont typeface="Arial"/>
              <a:buChar char="•"/>
              <a:defRPr b="0" i="0" sz="1800" u="none" cap="none" strike="noStrike">
                <a:solidFill>
                  <a:schemeClr val="accent2"/>
                </a:solidFill>
                <a:latin typeface="Arial"/>
                <a:ea typeface="Arial"/>
                <a:cs typeface="Arial"/>
                <a:sym typeface="Arial"/>
              </a:defRPr>
            </a:lvl2pPr>
            <a:lvl3pPr lvl="2" marR="0" rtl="0" algn="l">
              <a:spcBef>
                <a:spcPts val="320"/>
              </a:spcBef>
              <a:spcAft>
                <a:spcPts val="0"/>
              </a:spcAft>
              <a:buClr>
                <a:schemeClr val="accent2"/>
              </a:buClr>
              <a:buSzPts val="1600"/>
              <a:buFont typeface="Calibri"/>
              <a:buChar char="–"/>
              <a:defRPr b="0" i="0" sz="1600" u="none" cap="none" strike="noStrike">
                <a:solidFill>
                  <a:schemeClr val="accent2"/>
                </a:solidFill>
                <a:latin typeface="Arial"/>
                <a:ea typeface="Arial"/>
                <a:cs typeface="Arial"/>
                <a:sym typeface="Arial"/>
              </a:defRPr>
            </a:lvl3pPr>
            <a:lvl4pPr lvl="3" marR="0" rtl="0" algn="l">
              <a:spcBef>
                <a:spcPts val="280"/>
              </a:spcBef>
              <a:spcAft>
                <a:spcPts val="0"/>
              </a:spcAft>
              <a:buClr>
                <a:schemeClr val="accent2"/>
              </a:buClr>
              <a:buSzPts val="1400"/>
              <a:buFont typeface="Noto Sans Symbols"/>
              <a:buChar char="▪"/>
              <a:defRPr b="0" i="0" sz="14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1" name="Google Shape;101;p39"/>
          <p:cNvSpPr txBox="1"/>
          <p:nvPr>
            <p:ph type="title"/>
          </p:nvPr>
        </p:nvSpPr>
        <p:spPr>
          <a:xfrm>
            <a:off x="515937" y="406853"/>
            <a:ext cx="5333320" cy="1102631"/>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2"/>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39"/>
          <p:cNvSpPr txBox="1"/>
          <p:nvPr>
            <p:ph idx="11" type="ftr"/>
          </p:nvPr>
        </p:nvSpPr>
        <p:spPr>
          <a:xfrm>
            <a:off x="525463" y="6367369"/>
            <a:ext cx="5352824"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3" name="Google Shape;103;p39"/>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Arial"/>
                <a:ea typeface="Arial"/>
                <a:cs typeface="Arial"/>
                <a:sym typeface="Arial"/>
              </a:defRPr>
            </a:lvl1pPr>
            <a:lvl2pPr indent="0" lvl="1" marL="0" algn="r">
              <a:spcBef>
                <a:spcPts val="0"/>
              </a:spcBef>
              <a:buNone/>
              <a:defRPr sz="1200">
                <a:solidFill>
                  <a:schemeClr val="lt1"/>
                </a:solidFill>
                <a:latin typeface="Arial"/>
                <a:ea typeface="Arial"/>
                <a:cs typeface="Arial"/>
                <a:sym typeface="Arial"/>
              </a:defRPr>
            </a:lvl2pPr>
            <a:lvl3pPr indent="0" lvl="2" marL="0" algn="r">
              <a:spcBef>
                <a:spcPts val="0"/>
              </a:spcBef>
              <a:buNone/>
              <a:defRPr sz="1200">
                <a:solidFill>
                  <a:schemeClr val="lt1"/>
                </a:solidFill>
                <a:latin typeface="Arial"/>
                <a:ea typeface="Arial"/>
                <a:cs typeface="Arial"/>
                <a:sym typeface="Arial"/>
              </a:defRPr>
            </a:lvl3pPr>
            <a:lvl4pPr indent="0" lvl="3" marL="0" algn="r">
              <a:spcBef>
                <a:spcPts val="0"/>
              </a:spcBef>
              <a:buNone/>
              <a:defRPr sz="1200">
                <a:solidFill>
                  <a:schemeClr val="lt1"/>
                </a:solidFill>
                <a:latin typeface="Arial"/>
                <a:ea typeface="Arial"/>
                <a:cs typeface="Arial"/>
                <a:sym typeface="Arial"/>
              </a:defRPr>
            </a:lvl4pPr>
            <a:lvl5pPr indent="0" lvl="4" marL="0" algn="r">
              <a:spcBef>
                <a:spcPts val="0"/>
              </a:spcBef>
              <a:buNone/>
              <a:defRPr sz="1200">
                <a:solidFill>
                  <a:schemeClr val="lt1"/>
                </a:solidFill>
                <a:latin typeface="Arial"/>
                <a:ea typeface="Arial"/>
                <a:cs typeface="Arial"/>
                <a:sym typeface="Arial"/>
              </a:defRPr>
            </a:lvl5pPr>
            <a:lvl6pPr indent="0" lvl="5" marL="0" algn="r">
              <a:spcBef>
                <a:spcPts val="0"/>
              </a:spcBef>
              <a:buNone/>
              <a:defRPr sz="1200">
                <a:solidFill>
                  <a:schemeClr val="lt1"/>
                </a:solidFill>
                <a:latin typeface="Arial"/>
                <a:ea typeface="Arial"/>
                <a:cs typeface="Arial"/>
                <a:sym typeface="Arial"/>
              </a:defRPr>
            </a:lvl6pPr>
            <a:lvl7pPr indent="0" lvl="6" marL="0" algn="r">
              <a:spcBef>
                <a:spcPts val="0"/>
              </a:spcBef>
              <a:buNone/>
              <a:defRPr sz="1200">
                <a:solidFill>
                  <a:schemeClr val="lt1"/>
                </a:solidFill>
                <a:latin typeface="Arial"/>
                <a:ea typeface="Arial"/>
                <a:cs typeface="Arial"/>
                <a:sym typeface="Arial"/>
              </a:defRPr>
            </a:lvl7pPr>
            <a:lvl8pPr indent="0" lvl="7" marL="0" algn="r">
              <a:spcBef>
                <a:spcPts val="0"/>
              </a:spcBef>
              <a:buNone/>
              <a:defRPr sz="1200">
                <a:solidFill>
                  <a:schemeClr val="lt1"/>
                </a:solidFill>
                <a:latin typeface="Arial"/>
                <a:ea typeface="Arial"/>
                <a:cs typeface="Arial"/>
                <a:sym typeface="Arial"/>
              </a:defRPr>
            </a:lvl8pPr>
            <a:lvl9pPr indent="0" lvl="8" marL="0" algn="r">
              <a:spcBef>
                <a:spcPts val="0"/>
              </a:spcBef>
              <a:buNone/>
              <a:defRPr sz="12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CH"/>
              <a:t>‹#›</a:t>
            </a:fld>
            <a:endParaRPr/>
          </a:p>
        </p:txBody>
      </p:sp>
      <p:sp>
        <p:nvSpPr>
          <p:cNvPr id="104" name="Google Shape;104;p39"/>
          <p:cNvSpPr txBox="1"/>
          <p:nvPr>
            <p:ph idx="1" type="body"/>
          </p:nvPr>
        </p:nvSpPr>
        <p:spPr>
          <a:xfrm>
            <a:off x="1362075" y="1872570"/>
            <a:ext cx="3780000" cy="447266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00"/>
              </a:spcBef>
              <a:spcAft>
                <a:spcPts val="0"/>
              </a:spcAft>
              <a:buClr>
                <a:schemeClr val="accent2"/>
              </a:buClr>
              <a:buSzPts val="1500"/>
              <a:buNone/>
              <a:defRPr sz="1500"/>
            </a:lvl1pPr>
            <a:lvl2pPr indent="-323850" lvl="1" marL="914400" algn="l">
              <a:lnSpc>
                <a:spcPct val="100000"/>
              </a:lnSpc>
              <a:spcBef>
                <a:spcPts val="300"/>
              </a:spcBef>
              <a:spcAft>
                <a:spcPts val="0"/>
              </a:spcAft>
              <a:buClr>
                <a:schemeClr val="accent2"/>
              </a:buClr>
              <a:buSzPts val="1500"/>
              <a:buChar char="•"/>
              <a:defRPr sz="1500"/>
            </a:lvl2pPr>
            <a:lvl3pPr indent="-300037" lvl="2" marL="1371600" algn="l">
              <a:lnSpc>
                <a:spcPct val="100000"/>
              </a:lnSpc>
              <a:spcBef>
                <a:spcPts val="225"/>
              </a:spcBef>
              <a:spcAft>
                <a:spcPts val="0"/>
              </a:spcAft>
              <a:buClr>
                <a:schemeClr val="accent2"/>
              </a:buClr>
              <a:buSzPts val="1125"/>
              <a:buChar char="–"/>
              <a:defRPr sz="1125"/>
            </a:lvl3pPr>
            <a:lvl4pPr indent="-300037" lvl="3" marL="1828800" algn="l">
              <a:lnSpc>
                <a:spcPct val="100000"/>
              </a:lnSpc>
              <a:spcBef>
                <a:spcPts val="225"/>
              </a:spcBef>
              <a:spcAft>
                <a:spcPts val="0"/>
              </a:spcAft>
              <a:buClr>
                <a:schemeClr val="accent2"/>
              </a:buClr>
              <a:buSzPts val="1125"/>
              <a:buChar char="▪"/>
              <a:defRPr sz="1125"/>
            </a:lvl4pPr>
            <a:lvl5pPr indent="-228600" lvl="4" marL="2286000" algn="l">
              <a:lnSpc>
                <a:spcPct val="100000"/>
              </a:lnSpc>
              <a:spcBef>
                <a:spcPts val="400"/>
              </a:spcBef>
              <a:spcAft>
                <a:spcPts val="0"/>
              </a:spcAft>
              <a:buClr>
                <a:schemeClr val="dk1"/>
              </a:buClr>
              <a:buSzPts val="20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5" name="Google Shape;105;p39"/>
          <p:cNvSpPr/>
          <p:nvPr/>
        </p:nvSpPr>
        <p:spPr>
          <a:xfrm>
            <a:off x="0" y="0"/>
            <a:ext cx="6096000" cy="6858000"/>
          </a:xfrm>
          <a:prstGeom prst="rect">
            <a:avLst/>
          </a:prstGeom>
          <a:gradFill>
            <a:gsLst>
              <a:gs pos="0">
                <a:srgbClr val="36A7E9">
                  <a:alpha val="74901"/>
                </a:srgbClr>
              </a:gs>
              <a:gs pos="25000">
                <a:srgbClr val="36A7E9">
                  <a:alpha val="74901"/>
                </a:srgbClr>
              </a:gs>
              <a:gs pos="85000">
                <a:schemeClr val="accent2"/>
              </a:gs>
              <a:gs pos="100000">
                <a:schemeClr val="accent2"/>
              </a:gs>
            </a:gsLst>
            <a:lin ang="189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sp>
        <p:nvSpPr>
          <p:cNvPr id="107" name="Google Shape;107;p40"/>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999999"/>
                </a:solidFill>
              </a:defRPr>
            </a:lvl1pPr>
            <a:lvl2pPr indent="0" lvl="1" marL="0" algn="r">
              <a:spcBef>
                <a:spcPts val="0"/>
              </a:spcBef>
              <a:buNone/>
              <a:defRPr>
                <a:solidFill>
                  <a:srgbClr val="999999"/>
                </a:solidFill>
              </a:defRPr>
            </a:lvl2pPr>
            <a:lvl3pPr indent="0" lvl="2" marL="0" algn="r">
              <a:spcBef>
                <a:spcPts val="0"/>
              </a:spcBef>
              <a:buNone/>
              <a:defRPr>
                <a:solidFill>
                  <a:srgbClr val="999999"/>
                </a:solidFill>
              </a:defRPr>
            </a:lvl3pPr>
            <a:lvl4pPr indent="0" lvl="3" marL="0" algn="r">
              <a:spcBef>
                <a:spcPts val="0"/>
              </a:spcBef>
              <a:buNone/>
              <a:defRPr>
                <a:solidFill>
                  <a:srgbClr val="999999"/>
                </a:solidFill>
              </a:defRPr>
            </a:lvl4pPr>
            <a:lvl5pPr indent="0" lvl="4" marL="0" algn="r">
              <a:spcBef>
                <a:spcPts val="0"/>
              </a:spcBef>
              <a:buNone/>
              <a:defRPr>
                <a:solidFill>
                  <a:srgbClr val="999999"/>
                </a:solidFill>
              </a:defRPr>
            </a:lvl5pPr>
            <a:lvl6pPr indent="0" lvl="5" marL="0" algn="r">
              <a:spcBef>
                <a:spcPts val="0"/>
              </a:spcBef>
              <a:buNone/>
              <a:defRPr>
                <a:solidFill>
                  <a:srgbClr val="999999"/>
                </a:solidFill>
              </a:defRPr>
            </a:lvl6pPr>
            <a:lvl7pPr indent="0" lvl="6" marL="0" algn="r">
              <a:spcBef>
                <a:spcPts val="0"/>
              </a:spcBef>
              <a:buNone/>
              <a:defRPr>
                <a:solidFill>
                  <a:srgbClr val="999999"/>
                </a:solidFill>
              </a:defRPr>
            </a:lvl7pPr>
            <a:lvl8pPr indent="0" lvl="7" marL="0" algn="r">
              <a:spcBef>
                <a:spcPts val="0"/>
              </a:spcBef>
              <a:buNone/>
              <a:defRPr>
                <a:solidFill>
                  <a:srgbClr val="999999"/>
                </a:solidFill>
              </a:defRPr>
            </a:lvl8pPr>
            <a:lvl9pPr indent="0" lvl="8" marL="0" algn="r">
              <a:spcBef>
                <a:spcPts val="0"/>
              </a:spcBef>
              <a:buNone/>
              <a:defRPr>
                <a:solidFill>
                  <a:srgbClr val="999999"/>
                </a:solidFill>
              </a:defRPr>
            </a:lvl9pPr>
          </a:lstStyle>
          <a:p>
            <a:pPr indent="0" lvl="0" marL="0" rtl="0" algn="r">
              <a:spcBef>
                <a:spcPts val="0"/>
              </a:spcBef>
              <a:spcAft>
                <a:spcPts val="0"/>
              </a:spcAft>
              <a:buNone/>
            </a:pPr>
            <a:fld id="{00000000-1234-1234-1234-123412341234}" type="slidenum">
              <a:rPr lang="fr-CH"/>
              <a:t>‹#›</a:t>
            </a:fld>
            <a:endParaRPr/>
          </a:p>
        </p:txBody>
      </p:sp>
      <p:sp>
        <p:nvSpPr>
          <p:cNvPr id="108" name="Google Shape;108;p40"/>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only">
  <p:cSld name="Object only">
    <p:spTree>
      <p:nvGrpSpPr>
        <p:cNvPr id="109" name="Shape 109"/>
        <p:cNvGrpSpPr/>
        <p:nvPr/>
      </p:nvGrpSpPr>
      <p:grpSpPr>
        <a:xfrm>
          <a:off x="0" y="0"/>
          <a:ext cx="0" cy="0"/>
          <a:chOff x="0" y="0"/>
          <a:chExt cx="0" cy="0"/>
        </a:xfrm>
      </p:grpSpPr>
      <p:sp>
        <p:nvSpPr>
          <p:cNvPr id="110" name="Google Shape;110;p41"/>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999999"/>
                </a:solidFill>
              </a:defRPr>
            </a:lvl1pPr>
            <a:lvl2pPr indent="0" lvl="1" marL="0" algn="r">
              <a:spcBef>
                <a:spcPts val="0"/>
              </a:spcBef>
              <a:buNone/>
              <a:defRPr>
                <a:solidFill>
                  <a:srgbClr val="999999"/>
                </a:solidFill>
              </a:defRPr>
            </a:lvl2pPr>
            <a:lvl3pPr indent="0" lvl="2" marL="0" algn="r">
              <a:spcBef>
                <a:spcPts val="0"/>
              </a:spcBef>
              <a:buNone/>
              <a:defRPr>
                <a:solidFill>
                  <a:srgbClr val="999999"/>
                </a:solidFill>
              </a:defRPr>
            </a:lvl3pPr>
            <a:lvl4pPr indent="0" lvl="3" marL="0" algn="r">
              <a:spcBef>
                <a:spcPts val="0"/>
              </a:spcBef>
              <a:buNone/>
              <a:defRPr>
                <a:solidFill>
                  <a:srgbClr val="999999"/>
                </a:solidFill>
              </a:defRPr>
            </a:lvl4pPr>
            <a:lvl5pPr indent="0" lvl="4" marL="0" algn="r">
              <a:spcBef>
                <a:spcPts val="0"/>
              </a:spcBef>
              <a:buNone/>
              <a:defRPr>
                <a:solidFill>
                  <a:srgbClr val="999999"/>
                </a:solidFill>
              </a:defRPr>
            </a:lvl5pPr>
            <a:lvl6pPr indent="0" lvl="5" marL="0" algn="r">
              <a:spcBef>
                <a:spcPts val="0"/>
              </a:spcBef>
              <a:buNone/>
              <a:defRPr>
                <a:solidFill>
                  <a:srgbClr val="999999"/>
                </a:solidFill>
              </a:defRPr>
            </a:lvl6pPr>
            <a:lvl7pPr indent="0" lvl="6" marL="0" algn="r">
              <a:spcBef>
                <a:spcPts val="0"/>
              </a:spcBef>
              <a:buNone/>
              <a:defRPr>
                <a:solidFill>
                  <a:srgbClr val="999999"/>
                </a:solidFill>
              </a:defRPr>
            </a:lvl7pPr>
            <a:lvl8pPr indent="0" lvl="7" marL="0" algn="r">
              <a:spcBef>
                <a:spcPts val="0"/>
              </a:spcBef>
              <a:buNone/>
              <a:defRPr>
                <a:solidFill>
                  <a:srgbClr val="999999"/>
                </a:solidFill>
              </a:defRPr>
            </a:lvl8pPr>
            <a:lvl9pPr indent="0" lvl="8" marL="0" algn="r">
              <a:spcBef>
                <a:spcPts val="0"/>
              </a:spcBef>
              <a:buNone/>
              <a:defRPr>
                <a:solidFill>
                  <a:srgbClr val="999999"/>
                </a:solidFill>
              </a:defRPr>
            </a:lvl9pPr>
          </a:lstStyle>
          <a:p>
            <a:pPr indent="0" lvl="0" marL="0" rtl="0" algn="r">
              <a:spcBef>
                <a:spcPts val="0"/>
              </a:spcBef>
              <a:spcAft>
                <a:spcPts val="0"/>
              </a:spcAft>
              <a:buNone/>
            </a:pPr>
            <a:fld id="{00000000-1234-1234-1234-123412341234}" type="slidenum">
              <a:rPr lang="fr-CH"/>
              <a:t>‹#›</a:t>
            </a:fld>
            <a:endParaRPr/>
          </a:p>
        </p:txBody>
      </p:sp>
      <p:sp>
        <p:nvSpPr>
          <p:cNvPr id="111" name="Google Shape;111;p41"/>
          <p:cNvSpPr txBox="1"/>
          <p:nvPr>
            <p:ph idx="1" type="body"/>
          </p:nvPr>
        </p:nvSpPr>
        <p:spPr>
          <a:xfrm>
            <a:off x="624418" y="1646223"/>
            <a:ext cx="8928100"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2" name="Google Shape;112;p41"/>
          <p:cNvSpPr txBox="1"/>
          <p:nvPr>
            <p:ph type="title"/>
          </p:nvPr>
        </p:nvSpPr>
        <p:spPr>
          <a:xfrm>
            <a:off x="457237" y="532944"/>
            <a:ext cx="9095280" cy="53860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Object">
  <p:cSld name="Text and Object">
    <p:spTree>
      <p:nvGrpSpPr>
        <p:cNvPr id="113" name="Shape 113"/>
        <p:cNvGrpSpPr/>
        <p:nvPr/>
      </p:nvGrpSpPr>
      <p:grpSpPr>
        <a:xfrm>
          <a:off x="0" y="0"/>
          <a:ext cx="0" cy="0"/>
          <a:chOff x="0" y="0"/>
          <a:chExt cx="0" cy="0"/>
        </a:xfrm>
      </p:grpSpPr>
      <p:sp>
        <p:nvSpPr>
          <p:cNvPr id="114" name="Google Shape;114;p42"/>
          <p:cNvSpPr txBox="1"/>
          <p:nvPr>
            <p:ph type="title"/>
          </p:nvPr>
        </p:nvSpPr>
        <p:spPr>
          <a:xfrm>
            <a:off x="457237" y="532944"/>
            <a:ext cx="9095280" cy="53860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42"/>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999999"/>
                </a:solidFill>
              </a:defRPr>
            </a:lvl1pPr>
            <a:lvl2pPr indent="0" lvl="1" marL="0" algn="r">
              <a:spcBef>
                <a:spcPts val="0"/>
              </a:spcBef>
              <a:buNone/>
              <a:defRPr>
                <a:solidFill>
                  <a:srgbClr val="999999"/>
                </a:solidFill>
              </a:defRPr>
            </a:lvl2pPr>
            <a:lvl3pPr indent="0" lvl="2" marL="0" algn="r">
              <a:spcBef>
                <a:spcPts val="0"/>
              </a:spcBef>
              <a:buNone/>
              <a:defRPr>
                <a:solidFill>
                  <a:srgbClr val="999999"/>
                </a:solidFill>
              </a:defRPr>
            </a:lvl3pPr>
            <a:lvl4pPr indent="0" lvl="3" marL="0" algn="r">
              <a:spcBef>
                <a:spcPts val="0"/>
              </a:spcBef>
              <a:buNone/>
              <a:defRPr>
                <a:solidFill>
                  <a:srgbClr val="999999"/>
                </a:solidFill>
              </a:defRPr>
            </a:lvl4pPr>
            <a:lvl5pPr indent="0" lvl="4" marL="0" algn="r">
              <a:spcBef>
                <a:spcPts val="0"/>
              </a:spcBef>
              <a:buNone/>
              <a:defRPr>
                <a:solidFill>
                  <a:srgbClr val="999999"/>
                </a:solidFill>
              </a:defRPr>
            </a:lvl5pPr>
            <a:lvl6pPr indent="0" lvl="5" marL="0" algn="r">
              <a:spcBef>
                <a:spcPts val="0"/>
              </a:spcBef>
              <a:buNone/>
              <a:defRPr>
                <a:solidFill>
                  <a:srgbClr val="999999"/>
                </a:solidFill>
              </a:defRPr>
            </a:lvl6pPr>
            <a:lvl7pPr indent="0" lvl="6" marL="0" algn="r">
              <a:spcBef>
                <a:spcPts val="0"/>
              </a:spcBef>
              <a:buNone/>
              <a:defRPr>
                <a:solidFill>
                  <a:srgbClr val="999999"/>
                </a:solidFill>
              </a:defRPr>
            </a:lvl7pPr>
            <a:lvl8pPr indent="0" lvl="7" marL="0" algn="r">
              <a:spcBef>
                <a:spcPts val="0"/>
              </a:spcBef>
              <a:buNone/>
              <a:defRPr>
                <a:solidFill>
                  <a:srgbClr val="999999"/>
                </a:solidFill>
              </a:defRPr>
            </a:lvl8pPr>
            <a:lvl9pPr indent="0" lvl="8" marL="0" algn="r">
              <a:spcBef>
                <a:spcPts val="0"/>
              </a:spcBef>
              <a:buNone/>
              <a:defRPr>
                <a:solidFill>
                  <a:srgbClr val="999999"/>
                </a:solidFill>
              </a:defRPr>
            </a:lvl9pPr>
          </a:lstStyle>
          <a:p>
            <a:pPr indent="0" lvl="0" marL="0" rtl="0" algn="r">
              <a:spcBef>
                <a:spcPts val="0"/>
              </a:spcBef>
              <a:spcAft>
                <a:spcPts val="0"/>
              </a:spcAft>
              <a:buNone/>
            </a:pPr>
            <a:fld id="{00000000-1234-1234-1234-123412341234}" type="slidenum">
              <a:rPr lang="fr-CH"/>
              <a:t>‹#›</a:t>
            </a:fld>
            <a:endParaRPr/>
          </a:p>
        </p:txBody>
      </p:sp>
      <p:sp>
        <p:nvSpPr>
          <p:cNvPr id="116" name="Google Shape;116;p42"/>
          <p:cNvSpPr txBox="1"/>
          <p:nvPr>
            <p:ph idx="1" type="body"/>
          </p:nvPr>
        </p:nvSpPr>
        <p:spPr>
          <a:xfrm>
            <a:off x="5810248" y="1628776"/>
            <a:ext cx="5742533"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7" name="Google Shape;117;p42"/>
          <p:cNvSpPr txBox="1"/>
          <p:nvPr>
            <p:ph idx="2" type="body"/>
          </p:nvPr>
        </p:nvSpPr>
        <p:spPr>
          <a:xfrm>
            <a:off x="476213" y="1628775"/>
            <a:ext cx="4756188" cy="403225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solidFill>
                  <a:schemeClr val="accent2"/>
                </a:solidFill>
              </a:defRPr>
            </a:lvl1pPr>
            <a:lvl2pPr indent="-228600" lvl="1" marL="914400" algn="l">
              <a:spcBef>
                <a:spcPts val="240"/>
              </a:spcBef>
              <a:spcAft>
                <a:spcPts val="0"/>
              </a:spcAft>
              <a:buClr>
                <a:schemeClr val="accent2"/>
              </a:buClr>
              <a:buSzPts val="1200"/>
              <a:buNone/>
              <a:defRPr sz="1200"/>
            </a:lvl2pPr>
            <a:lvl3pPr indent="-228600" lvl="2" marL="1371600" algn="l">
              <a:spcBef>
                <a:spcPts val="200"/>
              </a:spcBef>
              <a:spcAft>
                <a:spcPts val="0"/>
              </a:spcAft>
              <a:buClr>
                <a:schemeClr val="accent2"/>
              </a:buClr>
              <a:buSzPts val="1000"/>
              <a:buNone/>
              <a:defRPr sz="1000"/>
            </a:lvl3pPr>
            <a:lvl4pPr indent="-228600" lvl="3" marL="1828800" algn="l">
              <a:spcBef>
                <a:spcPts val="180"/>
              </a:spcBef>
              <a:spcAft>
                <a:spcPts val="0"/>
              </a:spcAft>
              <a:buClr>
                <a:schemeClr val="accent2"/>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noFill/>
      </p:bgPr>
    </p:bg>
    <p:spTree>
      <p:nvGrpSpPr>
        <p:cNvPr id="118" name="Shape 118"/>
        <p:cNvGrpSpPr/>
        <p:nvPr/>
      </p:nvGrpSpPr>
      <p:grpSpPr>
        <a:xfrm>
          <a:off x="0" y="0"/>
          <a:ext cx="0" cy="0"/>
          <a:chOff x="0" y="0"/>
          <a:chExt cx="0" cy="0"/>
        </a:xfrm>
      </p:grpSpPr>
      <p:sp>
        <p:nvSpPr>
          <p:cNvPr id="119" name="Google Shape;119;p43"/>
          <p:cNvSpPr txBox="1"/>
          <p:nvPr>
            <p:ph type="ctrTitle"/>
          </p:nvPr>
        </p:nvSpPr>
        <p:spPr>
          <a:xfrm>
            <a:off x="495333" y="2143117"/>
            <a:ext cx="9057184" cy="14700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6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43"/>
          <p:cNvSpPr txBox="1"/>
          <p:nvPr>
            <p:ph idx="1" type="subTitle"/>
          </p:nvPr>
        </p:nvSpPr>
        <p:spPr>
          <a:xfrm>
            <a:off x="495333" y="3571876"/>
            <a:ext cx="9057184" cy="857256"/>
          </a:xfrm>
          <a:prstGeom prst="rect">
            <a:avLst/>
          </a:prstGeom>
          <a:noFill/>
          <a:ln>
            <a:noFill/>
          </a:ln>
        </p:spPr>
        <p:txBody>
          <a:bodyPr anchorCtr="0" anchor="t" bIns="45700" lIns="91425" spcFirstLastPara="1" rIns="91425" wrap="square" tIns="45700">
            <a:normAutofit/>
          </a:bodyPr>
          <a:lstStyle>
            <a:lvl1pPr lvl="0" algn="l">
              <a:spcBef>
                <a:spcPts val="480"/>
              </a:spcBef>
              <a:spcAft>
                <a:spcPts val="0"/>
              </a:spcAft>
              <a:buClr>
                <a:schemeClr val="accent2"/>
              </a:buClr>
              <a:buSzPts val="2400"/>
              <a:buNone/>
              <a:defRPr sz="2400">
                <a:solidFill>
                  <a:schemeClr val="accent2"/>
                </a:solidFill>
                <a:latin typeface="Arial"/>
                <a:ea typeface="Arial"/>
                <a:cs typeface="Arial"/>
                <a:sym typeface="Arial"/>
              </a:defRPr>
            </a:lvl1pPr>
            <a:lvl2pPr lvl="1" algn="ctr">
              <a:spcBef>
                <a:spcPts val="360"/>
              </a:spcBef>
              <a:spcAft>
                <a:spcPts val="0"/>
              </a:spcAft>
              <a:buClr>
                <a:srgbClr val="999999"/>
              </a:buClr>
              <a:buSzPts val="1800"/>
              <a:buNone/>
              <a:defRPr>
                <a:solidFill>
                  <a:srgbClr val="999999"/>
                </a:solidFill>
              </a:defRPr>
            </a:lvl2pPr>
            <a:lvl3pPr lvl="2" algn="ctr">
              <a:spcBef>
                <a:spcPts val="320"/>
              </a:spcBef>
              <a:spcAft>
                <a:spcPts val="0"/>
              </a:spcAft>
              <a:buClr>
                <a:srgbClr val="999999"/>
              </a:buClr>
              <a:buSzPts val="1600"/>
              <a:buNone/>
              <a:defRPr>
                <a:solidFill>
                  <a:srgbClr val="999999"/>
                </a:solidFill>
              </a:defRPr>
            </a:lvl3pPr>
            <a:lvl4pPr lvl="3" algn="ctr">
              <a:spcBef>
                <a:spcPts val="280"/>
              </a:spcBef>
              <a:spcAft>
                <a:spcPts val="0"/>
              </a:spcAft>
              <a:buClr>
                <a:srgbClr val="999999"/>
              </a:buClr>
              <a:buSzPts val="1400"/>
              <a:buNone/>
              <a:defRPr>
                <a:solidFill>
                  <a:srgbClr val="999999"/>
                </a:solidFill>
              </a:defRPr>
            </a:lvl4pPr>
            <a:lvl5pPr lvl="4" algn="ctr">
              <a:spcBef>
                <a:spcPts val="400"/>
              </a:spcBef>
              <a:spcAft>
                <a:spcPts val="0"/>
              </a:spcAft>
              <a:buClr>
                <a:srgbClr val="999999"/>
              </a:buClr>
              <a:buSzPts val="2000"/>
              <a:buNone/>
              <a:defRPr>
                <a:solidFill>
                  <a:srgbClr val="999999"/>
                </a:solidFill>
              </a:defRPr>
            </a:lvl5pPr>
            <a:lvl6pPr lvl="5" algn="ctr">
              <a:spcBef>
                <a:spcPts val="400"/>
              </a:spcBef>
              <a:spcAft>
                <a:spcPts val="0"/>
              </a:spcAft>
              <a:buClr>
                <a:srgbClr val="999999"/>
              </a:buClr>
              <a:buSzPts val="2000"/>
              <a:buNone/>
              <a:defRPr>
                <a:solidFill>
                  <a:srgbClr val="999999"/>
                </a:solidFill>
              </a:defRPr>
            </a:lvl6pPr>
            <a:lvl7pPr lvl="6" algn="ctr">
              <a:spcBef>
                <a:spcPts val="400"/>
              </a:spcBef>
              <a:spcAft>
                <a:spcPts val="0"/>
              </a:spcAft>
              <a:buClr>
                <a:srgbClr val="999999"/>
              </a:buClr>
              <a:buSzPts val="2000"/>
              <a:buNone/>
              <a:defRPr>
                <a:solidFill>
                  <a:srgbClr val="999999"/>
                </a:solidFill>
              </a:defRPr>
            </a:lvl7pPr>
            <a:lvl8pPr lvl="7" algn="ctr">
              <a:spcBef>
                <a:spcPts val="400"/>
              </a:spcBef>
              <a:spcAft>
                <a:spcPts val="0"/>
              </a:spcAft>
              <a:buClr>
                <a:srgbClr val="999999"/>
              </a:buClr>
              <a:buSzPts val="2000"/>
              <a:buNone/>
              <a:defRPr>
                <a:solidFill>
                  <a:srgbClr val="999999"/>
                </a:solidFill>
              </a:defRPr>
            </a:lvl8pPr>
            <a:lvl9pPr lvl="8" algn="ctr">
              <a:spcBef>
                <a:spcPts val="400"/>
              </a:spcBef>
              <a:spcAft>
                <a:spcPts val="0"/>
              </a:spcAft>
              <a:buClr>
                <a:srgbClr val="999999"/>
              </a:buClr>
              <a:buSzPts val="2000"/>
              <a:buNone/>
              <a:defRPr>
                <a:solidFill>
                  <a:srgbClr val="999999"/>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icture only">
  <p:cSld name="1 picture only">
    <p:spTree>
      <p:nvGrpSpPr>
        <p:cNvPr id="121" name="Shape 121"/>
        <p:cNvGrpSpPr/>
        <p:nvPr/>
      </p:nvGrpSpPr>
      <p:grpSpPr>
        <a:xfrm>
          <a:off x="0" y="0"/>
          <a:ext cx="0" cy="0"/>
          <a:chOff x="0" y="0"/>
          <a:chExt cx="0" cy="0"/>
        </a:xfrm>
      </p:grpSpPr>
      <p:sp>
        <p:nvSpPr>
          <p:cNvPr id="122" name="Google Shape;122;p44"/>
          <p:cNvSpPr txBox="1"/>
          <p:nvPr>
            <p:ph type="title"/>
          </p:nvPr>
        </p:nvSpPr>
        <p:spPr>
          <a:xfrm>
            <a:off x="476211" y="541384"/>
            <a:ext cx="9076307"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200"/>
              <a:buFont typeface="Aria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44"/>
          <p:cNvSpPr/>
          <p:nvPr>
            <p:ph idx="2" type="pic"/>
          </p:nvPr>
        </p:nvSpPr>
        <p:spPr>
          <a:xfrm>
            <a:off x="624419" y="1628775"/>
            <a:ext cx="8928099" cy="4032250"/>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24" name="Google Shape;124;p44"/>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999999"/>
                </a:solidFill>
              </a:defRPr>
            </a:lvl1pPr>
            <a:lvl2pPr indent="0" lvl="1" marL="0" algn="r">
              <a:spcBef>
                <a:spcPts val="0"/>
              </a:spcBef>
              <a:buNone/>
              <a:defRPr>
                <a:solidFill>
                  <a:srgbClr val="999999"/>
                </a:solidFill>
              </a:defRPr>
            </a:lvl2pPr>
            <a:lvl3pPr indent="0" lvl="2" marL="0" algn="r">
              <a:spcBef>
                <a:spcPts val="0"/>
              </a:spcBef>
              <a:buNone/>
              <a:defRPr>
                <a:solidFill>
                  <a:srgbClr val="999999"/>
                </a:solidFill>
              </a:defRPr>
            </a:lvl3pPr>
            <a:lvl4pPr indent="0" lvl="3" marL="0" algn="r">
              <a:spcBef>
                <a:spcPts val="0"/>
              </a:spcBef>
              <a:buNone/>
              <a:defRPr>
                <a:solidFill>
                  <a:srgbClr val="999999"/>
                </a:solidFill>
              </a:defRPr>
            </a:lvl4pPr>
            <a:lvl5pPr indent="0" lvl="4" marL="0" algn="r">
              <a:spcBef>
                <a:spcPts val="0"/>
              </a:spcBef>
              <a:buNone/>
              <a:defRPr>
                <a:solidFill>
                  <a:srgbClr val="999999"/>
                </a:solidFill>
              </a:defRPr>
            </a:lvl5pPr>
            <a:lvl6pPr indent="0" lvl="5" marL="0" algn="r">
              <a:spcBef>
                <a:spcPts val="0"/>
              </a:spcBef>
              <a:buNone/>
              <a:defRPr>
                <a:solidFill>
                  <a:srgbClr val="999999"/>
                </a:solidFill>
              </a:defRPr>
            </a:lvl6pPr>
            <a:lvl7pPr indent="0" lvl="6" marL="0" algn="r">
              <a:spcBef>
                <a:spcPts val="0"/>
              </a:spcBef>
              <a:buNone/>
              <a:defRPr>
                <a:solidFill>
                  <a:srgbClr val="999999"/>
                </a:solidFill>
              </a:defRPr>
            </a:lvl7pPr>
            <a:lvl8pPr indent="0" lvl="7" marL="0" algn="r">
              <a:spcBef>
                <a:spcPts val="0"/>
              </a:spcBef>
              <a:buNone/>
              <a:defRPr>
                <a:solidFill>
                  <a:srgbClr val="999999"/>
                </a:solidFill>
              </a:defRPr>
            </a:lvl8pPr>
            <a:lvl9pPr indent="0" lvl="8" marL="0" algn="r">
              <a:spcBef>
                <a:spcPts val="0"/>
              </a:spcBef>
              <a:buNone/>
              <a:defRPr>
                <a:solidFill>
                  <a:srgbClr val="999999"/>
                </a:solidFill>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pictures">
  <p:cSld name="6 pictures">
    <p:spTree>
      <p:nvGrpSpPr>
        <p:cNvPr id="125" name="Shape 125"/>
        <p:cNvGrpSpPr/>
        <p:nvPr/>
      </p:nvGrpSpPr>
      <p:grpSpPr>
        <a:xfrm>
          <a:off x="0" y="0"/>
          <a:ext cx="0" cy="0"/>
          <a:chOff x="0" y="0"/>
          <a:chExt cx="0" cy="0"/>
        </a:xfrm>
      </p:grpSpPr>
      <p:sp>
        <p:nvSpPr>
          <p:cNvPr id="126" name="Google Shape;126;p45"/>
          <p:cNvSpPr txBox="1"/>
          <p:nvPr>
            <p:ph type="title"/>
          </p:nvPr>
        </p:nvSpPr>
        <p:spPr>
          <a:xfrm>
            <a:off x="476211" y="541384"/>
            <a:ext cx="9076307"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200"/>
              <a:buFont typeface="Aria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45"/>
          <p:cNvSpPr/>
          <p:nvPr>
            <p:ph idx="2" type="pic"/>
          </p:nvPr>
        </p:nvSpPr>
        <p:spPr>
          <a:xfrm>
            <a:off x="624419" y="1628776"/>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28" name="Google Shape;128;p45"/>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999999"/>
                </a:solidFill>
              </a:defRPr>
            </a:lvl1pPr>
            <a:lvl2pPr indent="0" lvl="1" marL="0" algn="r">
              <a:spcBef>
                <a:spcPts val="0"/>
              </a:spcBef>
              <a:buNone/>
              <a:defRPr>
                <a:solidFill>
                  <a:srgbClr val="999999"/>
                </a:solidFill>
              </a:defRPr>
            </a:lvl2pPr>
            <a:lvl3pPr indent="0" lvl="2" marL="0" algn="r">
              <a:spcBef>
                <a:spcPts val="0"/>
              </a:spcBef>
              <a:buNone/>
              <a:defRPr>
                <a:solidFill>
                  <a:srgbClr val="999999"/>
                </a:solidFill>
              </a:defRPr>
            </a:lvl3pPr>
            <a:lvl4pPr indent="0" lvl="3" marL="0" algn="r">
              <a:spcBef>
                <a:spcPts val="0"/>
              </a:spcBef>
              <a:buNone/>
              <a:defRPr>
                <a:solidFill>
                  <a:srgbClr val="999999"/>
                </a:solidFill>
              </a:defRPr>
            </a:lvl4pPr>
            <a:lvl5pPr indent="0" lvl="4" marL="0" algn="r">
              <a:spcBef>
                <a:spcPts val="0"/>
              </a:spcBef>
              <a:buNone/>
              <a:defRPr>
                <a:solidFill>
                  <a:srgbClr val="999999"/>
                </a:solidFill>
              </a:defRPr>
            </a:lvl5pPr>
            <a:lvl6pPr indent="0" lvl="5" marL="0" algn="r">
              <a:spcBef>
                <a:spcPts val="0"/>
              </a:spcBef>
              <a:buNone/>
              <a:defRPr>
                <a:solidFill>
                  <a:srgbClr val="999999"/>
                </a:solidFill>
              </a:defRPr>
            </a:lvl6pPr>
            <a:lvl7pPr indent="0" lvl="6" marL="0" algn="r">
              <a:spcBef>
                <a:spcPts val="0"/>
              </a:spcBef>
              <a:buNone/>
              <a:defRPr>
                <a:solidFill>
                  <a:srgbClr val="999999"/>
                </a:solidFill>
              </a:defRPr>
            </a:lvl7pPr>
            <a:lvl8pPr indent="0" lvl="7" marL="0" algn="r">
              <a:spcBef>
                <a:spcPts val="0"/>
              </a:spcBef>
              <a:buNone/>
              <a:defRPr>
                <a:solidFill>
                  <a:srgbClr val="999999"/>
                </a:solidFill>
              </a:defRPr>
            </a:lvl8pPr>
            <a:lvl9pPr indent="0" lvl="8" marL="0" algn="r">
              <a:spcBef>
                <a:spcPts val="0"/>
              </a:spcBef>
              <a:buNone/>
              <a:defRPr>
                <a:solidFill>
                  <a:srgbClr val="999999"/>
                </a:solidFill>
              </a:defRPr>
            </a:lvl9pPr>
          </a:lstStyle>
          <a:p>
            <a:pPr indent="0" lvl="0" marL="0" rtl="0" algn="r">
              <a:spcBef>
                <a:spcPts val="0"/>
              </a:spcBef>
              <a:spcAft>
                <a:spcPts val="0"/>
              </a:spcAft>
              <a:buNone/>
            </a:pPr>
            <a:fld id="{00000000-1234-1234-1234-123412341234}" type="slidenum">
              <a:rPr lang="fr-CH"/>
              <a:t>‹#›</a:t>
            </a:fld>
            <a:endParaRPr/>
          </a:p>
        </p:txBody>
      </p:sp>
      <p:sp>
        <p:nvSpPr>
          <p:cNvPr id="129" name="Google Shape;129;p45"/>
          <p:cNvSpPr/>
          <p:nvPr>
            <p:ph idx="3" type="pic"/>
          </p:nvPr>
        </p:nvSpPr>
        <p:spPr>
          <a:xfrm>
            <a:off x="3673184" y="1628776"/>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30" name="Google Shape;130;p45"/>
          <p:cNvSpPr/>
          <p:nvPr>
            <p:ph idx="4" type="pic"/>
          </p:nvPr>
        </p:nvSpPr>
        <p:spPr>
          <a:xfrm>
            <a:off x="6690024" y="1628776"/>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31" name="Google Shape;131;p45"/>
          <p:cNvSpPr/>
          <p:nvPr>
            <p:ph idx="5" type="pic"/>
          </p:nvPr>
        </p:nvSpPr>
        <p:spPr>
          <a:xfrm>
            <a:off x="624418" y="3708781"/>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32" name="Google Shape;132;p45"/>
          <p:cNvSpPr/>
          <p:nvPr>
            <p:ph idx="6" type="pic"/>
          </p:nvPr>
        </p:nvSpPr>
        <p:spPr>
          <a:xfrm>
            <a:off x="3668251" y="3705609"/>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33" name="Google Shape;133;p45"/>
          <p:cNvSpPr/>
          <p:nvPr>
            <p:ph idx="7" type="pic"/>
          </p:nvPr>
        </p:nvSpPr>
        <p:spPr>
          <a:xfrm>
            <a:off x="6690024" y="3708781"/>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1 Picture">
  <p:cSld name="Text and 1 Picture">
    <p:spTree>
      <p:nvGrpSpPr>
        <p:cNvPr id="134" name="Shape 134"/>
        <p:cNvGrpSpPr/>
        <p:nvPr/>
      </p:nvGrpSpPr>
      <p:grpSpPr>
        <a:xfrm>
          <a:off x="0" y="0"/>
          <a:ext cx="0" cy="0"/>
          <a:chOff x="0" y="0"/>
          <a:chExt cx="0" cy="0"/>
        </a:xfrm>
      </p:grpSpPr>
      <p:sp>
        <p:nvSpPr>
          <p:cNvPr id="135" name="Google Shape;135;p46"/>
          <p:cNvSpPr txBox="1"/>
          <p:nvPr>
            <p:ph type="title"/>
          </p:nvPr>
        </p:nvSpPr>
        <p:spPr>
          <a:xfrm>
            <a:off x="476211" y="629909"/>
            <a:ext cx="9076307" cy="47626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200"/>
              <a:buFont typeface="Aria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46"/>
          <p:cNvSpPr/>
          <p:nvPr>
            <p:ph idx="2" type="pic"/>
          </p:nvPr>
        </p:nvSpPr>
        <p:spPr>
          <a:xfrm>
            <a:off x="7920568" y="1628775"/>
            <a:ext cx="3647017" cy="4032250"/>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37" name="Google Shape;137;p46"/>
          <p:cNvSpPr txBox="1"/>
          <p:nvPr>
            <p:ph idx="1" type="body"/>
          </p:nvPr>
        </p:nvSpPr>
        <p:spPr>
          <a:xfrm>
            <a:off x="476213" y="1628775"/>
            <a:ext cx="6858047" cy="403225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solidFill>
                  <a:schemeClr val="accent2"/>
                </a:solidFill>
              </a:defRPr>
            </a:lvl1pPr>
            <a:lvl2pPr indent="-228600" lvl="1" marL="914400" algn="l">
              <a:spcBef>
                <a:spcPts val="240"/>
              </a:spcBef>
              <a:spcAft>
                <a:spcPts val="0"/>
              </a:spcAft>
              <a:buClr>
                <a:schemeClr val="accent2"/>
              </a:buClr>
              <a:buSzPts val="1200"/>
              <a:buNone/>
              <a:defRPr sz="1200"/>
            </a:lvl2pPr>
            <a:lvl3pPr indent="-228600" lvl="2" marL="1371600" algn="l">
              <a:spcBef>
                <a:spcPts val="200"/>
              </a:spcBef>
              <a:spcAft>
                <a:spcPts val="0"/>
              </a:spcAft>
              <a:buClr>
                <a:schemeClr val="accent2"/>
              </a:buClr>
              <a:buSzPts val="1000"/>
              <a:buNone/>
              <a:defRPr sz="1000"/>
            </a:lvl3pPr>
            <a:lvl4pPr indent="-228600" lvl="3" marL="1828800" algn="l">
              <a:spcBef>
                <a:spcPts val="180"/>
              </a:spcBef>
              <a:spcAft>
                <a:spcPts val="0"/>
              </a:spcAft>
              <a:buClr>
                <a:schemeClr val="accent2"/>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38" name="Google Shape;138;p46"/>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999999"/>
                </a:solidFill>
              </a:defRPr>
            </a:lvl1pPr>
            <a:lvl2pPr indent="0" lvl="1" marL="0" algn="r">
              <a:spcBef>
                <a:spcPts val="0"/>
              </a:spcBef>
              <a:buNone/>
              <a:defRPr>
                <a:solidFill>
                  <a:srgbClr val="999999"/>
                </a:solidFill>
              </a:defRPr>
            </a:lvl2pPr>
            <a:lvl3pPr indent="0" lvl="2" marL="0" algn="r">
              <a:spcBef>
                <a:spcPts val="0"/>
              </a:spcBef>
              <a:buNone/>
              <a:defRPr>
                <a:solidFill>
                  <a:srgbClr val="999999"/>
                </a:solidFill>
              </a:defRPr>
            </a:lvl3pPr>
            <a:lvl4pPr indent="0" lvl="3" marL="0" algn="r">
              <a:spcBef>
                <a:spcPts val="0"/>
              </a:spcBef>
              <a:buNone/>
              <a:defRPr>
                <a:solidFill>
                  <a:srgbClr val="999999"/>
                </a:solidFill>
              </a:defRPr>
            </a:lvl4pPr>
            <a:lvl5pPr indent="0" lvl="4" marL="0" algn="r">
              <a:spcBef>
                <a:spcPts val="0"/>
              </a:spcBef>
              <a:buNone/>
              <a:defRPr>
                <a:solidFill>
                  <a:srgbClr val="999999"/>
                </a:solidFill>
              </a:defRPr>
            </a:lvl5pPr>
            <a:lvl6pPr indent="0" lvl="5" marL="0" algn="r">
              <a:spcBef>
                <a:spcPts val="0"/>
              </a:spcBef>
              <a:buNone/>
              <a:defRPr>
                <a:solidFill>
                  <a:srgbClr val="999999"/>
                </a:solidFill>
              </a:defRPr>
            </a:lvl6pPr>
            <a:lvl7pPr indent="0" lvl="6" marL="0" algn="r">
              <a:spcBef>
                <a:spcPts val="0"/>
              </a:spcBef>
              <a:buNone/>
              <a:defRPr>
                <a:solidFill>
                  <a:srgbClr val="999999"/>
                </a:solidFill>
              </a:defRPr>
            </a:lvl7pPr>
            <a:lvl8pPr indent="0" lvl="7" marL="0" algn="r">
              <a:spcBef>
                <a:spcPts val="0"/>
              </a:spcBef>
              <a:buNone/>
              <a:defRPr>
                <a:solidFill>
                  <a:srgbClr val="999999"/>
                </a:solidFill>
              </a:defRPr>
            </a:lvl8pPr>
            <a:lvl9pPr indent="0" lvl="8" marL="0" algn="r">
              <a:spcBef>
                <a:spcPts val="0"/>
              </a:spcBef>
              <a:buNone/>
              <a:defRPr>
                <a:solidFill>
                  <a:srgbClr val="999999"/>
                </a:solidFill>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2 Pictures">
  <p:cSld name="Text and 2 Pictures">
    <p:spTree>
      <p:nvGrpSpPr>
        <p:cNvPr id="139" name="Shape 139"/>
        <p:cNvGrpSpPr/>
        <p:nvPr/>
      </p:nvGrpSpPr>
      <p:grpSpPr>
        <a:xfrm>
          <a:off x="0" y="0"/>
          <a:ext cx="0" cy="0"/>
          <a:chOff x="0" y="0"/>
          <a:chExt cx="0" cy="0"/>
        </a:xfrm>
      </p:grpSpPr>
      <p:sp>
        <p:nvSpPr>
          <p:cNvPr id="140" name="Google Shape;140;p47"/>
          <p:cNvSpPr txBox="1"/>
          <p:nvPr>
            <p:ph type="title"/>
          </p:nvPr>
        </p:nvSpPr>
        <p:spPr>
          <a:xfrm>
            <a:off x="476211" y="541384"/>
            <a:ext cx="9076307"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200"/>
              <a:buFont typeface="Aria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47"/>
          <p:cNvSpPr/>
          <p:nvPr>
            <p:ph idx="2" type="pic"/>
          </p:nvPr>
        </p:nvSpPr>
        <p:spPr>
          <a:xfrm>
            <a:off x="7920566" y="1628776"/>
            <a:ext cx="3647017"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42" name="Google Shape;142;p47"/>
          <p:cNvSpPr txBox="1"/>
          <p:nvPr>
            <p:ph idx="1" type="body"/>
          </p:nvPr>
        </p:nvSpPr>
        <p:spPr>
          <a:xfrm>
            <a:off x="476212" y="1628775"/>
            <a:ext cx="6868621" cy="403225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solidFill>
                  <a:schemeClr val="accent2"/>
                </a:solidFill>
              </a:defRPr>
            </a:lvl1pPr>
            <a:lvl2pPr indent="-228600" lvl="1" marL="914400" algn="l">
              <a:spcBef>
                <a:spcPts val="240"/>
              </a:spcBef>
              <a:spcAft>
                <a:spcPts val="0"/>
              </a:spcAft>
              <a:buClr>
                <a:schemeClr val="accent2"/>
              </a:buClr>
              <a:buSzPts val="1200"/>
              <a:buNone/>
              <a:defRPr sz="1200"/>
            </a:lvl2pPr>
            <a:lvl3pPr indent="-228600" lvl="2" marL="1371600" algn="l">
              <a:spcBef>
                <a:spcPts val="200"/>
              </a:spcBef>
              <a:spcAft>
                <a:spcPts val="0"/>
              </a:spcAft>
              <a:buClr>
                <a:schemeClr val="accent2"/>
              </a:buClr>
              <a:buSzPts val="1000"/>
              <a:buNone/>
              <a:defRPr sz="1000"/>
            </a:lvl3pPr>
            <a:lvl4pPr indent="-228600" lvl="3" marL="1828800" algn="l">
              <a:spcBef>
                <a:spcPts val="180"/>
              </a:spcBef>
              <a:spcAft>
                <a:spcPts val="0"/>
              </a:spcAft>
              <a:buClr>
                <a:schemeClr val="accent2"/>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43" name="Google Shape;143;p47"/>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999999"/>
                </a:solidFill>
              </a:defRPr>
            </a:lvl1pPr>
            <a:lvl2pPr indent="0" lvl="1" marL="0" algn="r">
              <a:spcBef>
                <a:spcPts val="0"/>
              </a:spcBef>
              <a:buNone/>
              <a:defRPr>
                <a:solidFill>
                  <a:srgbClr val="999999"/>
                </a:solidFill>
              </a:defRPr>
            </a:lvl2pPr>
            <a:lvl3pPr indent="0" lvl="2" marL="0" algn="r">
              <a:spcBef>
                <a:spcPts val="0"/>
              </a:spcBef>
              <a:buNone/>
              <a:defRPr>
                <a:solidFill>
                  <a:srgbClr val="999999"/>
                </a:solidFill>
              </a:defRPr>
            </a:lvl3pPr>
            <a:lvl4pPr indent="0" lvl="3" marL="0" algn="r">
              <a:spcBef>
                <a:spcPts val="0"/>
              </a:spcBef>
              <a:buNone/>
              <a:defRPr>
                <a:solidFill>
                  <a:srgbClr val="999999"/>
                </a:solidFill>
              </a:defRPr>
            </a:lvl4pPr>
            <a:lvl5pPr indent="0" lvl="4" marL="0" algn="r">
              <a:spcBef>
                <a:spcPts val="0"/>
              </a:spcBef>
              <a:buNone/>
              <a:defRPr>
                <a:solidFill>
                  <a:srgbClr val="999999"/>
                </a:solidFill>
              </a:defRPr>
            </a:lvl5pPr>
            <a:lvl6pPr indent="0" lvl="5" marL="0" algn="r">
              <a:spcBef>
                <a:spcPts val="0"/>
              </a:spcBef>
              <a:buNone/>
              <a:defRPr>
                <a:solidFill>
                  <a:srgbClr val="999999"/>
                </a:solidFill>
              </a:defRPr>
            </a:lvl6pPr>
            <a:lvl7pPr indent="0" lvl="6" marL="0" algn="r">
              <a:spcBef>
                <a:spcPts val="0"/>
              </a:spcBef>
              <a:buNone/>
              <a:defRPr>
                <a:solidFill>
                  <a:srgbClr val="999999"/>
                </a:solidFill>
              </a:defRPr>
            </a:lvl7pPr>
            <a:lvl8pPr indent="0" lvl="7" marL="0" algn="r">
              <a:spcBef>
                <a:spcPts val="0"/>
              </a:spcBef>
              <a:buNone/>
              <a:defRPr>
                <a:solidFill>
                  <a:srgbClr val="999999"/>
                </a:solidFill>
              </a:defRPr>
            </a:lvl8pPr>
            <a:lvl9pPr indent="0" lvl="8" marL="0" algn="r">
              <a:spcBef>
                <a:spcPts val="0"/>
              </a:spcBef>
              <a:buNone/>
              <a:defRPr>
                <a:solidFill>
                  <a:srgbClr val="999999"/>
                </a:solidFill>
              </a:defRPr>
            </a:lvl9pPr>
          </a:lstStyle>
          <a:p>
            <a:pPr indent="0" lvl="0" marL="0" rtl="0" algn="r">
              <a:spcBef>
                <a:spcPts val="0"/>
              </a:spcBef>
              <a:spcAft>
                <a:spcPts val="0"/>
              </a:spcAft>
              <a:buNone/>
            </a:pPr>
            <a:fld id="{00000000-1234-1234-1234-123412341234}" type="slidenum">
              <a:rPr lang="fr-CH"/>
              <a:t>‹#›</a:t>
            </a:fld>
            <a:endParaRPr/>
          </a:p>
        </p:txBody>
      </p:sp>
      <p:sp>
        <p:nvSpPr>
          <p:cNvPr id="144" name="Google Shape;144;p47"/>
          <p:cNvSpPr/>
          <p:nvPr>
            <p:ph idx="3" type="pic"/>
          </p:nvPr>
        </p:nvSpPr>
        <p:spPr>
          <a:xfrm>
            <a:off x="7920566" y="3714753"/>
            <a:ext cx="3647017" cy="1928826"/>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1">
  <p:cSld name="New section title 1">
    <p:spTree>
      <p:nvGrpSpPr>
        <p:cNvPr id="145" name="Shape 145"/>
        <p:cNvGrpSpPr/>
        <p:nvPr/>
      </p:nvGrpSpPr>
      <p:grpSpPr>
        <a:xfrm>
          <a:off x="0" y="0"/>
          <a:ext cx="0" cy="0"/>
          <a:chOff x="0" y="0"/>
          <a:chExt cx="0" cy="0"/>
        </a:xfrm>
      </p:grpSpPr>
      <p:sp>
        <p:nvSpPr>
          <p:cNvPr id="146" name="Google Shape;146;p48"/>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999999"/>
                </a:solidFill>
              </a:defRPr>
            </a:lvl1pPr>
            <a:lvl2pPr indent="0" lvl="1" marL="0" algn="r">
              <a:spcBef>
                <a:spcPts val="0"/>
              </a:spcBef>
              <a:buNone/>
              <a:defRPr>
                <a:solidFill>
                  <a:srgbClr val="999999"/>
                </a:solidFill>
              </a:defRPr>
            </a:lvl2pPr>
            <a:lvl3pPr indent="0" lvl="2" marL="0" algn="r">
              <a:spcBef>
                <a:spcPts val="0"/>
              </a:spcBef>
              <a:buNone/>
              <a:defRPr>
                <a:solidFill>
                  <a:srgbClr val="999999"/>
                </a:solidFill>
              </a:defRPr>
            </a:lvl3pPr>
            <a:lvl4pPr indent="0" lvl="3" marL="0" algn="r">
              <a:spcBef>
                <a:spcPts val="0"/>
              </a:spcBef>
              <a:buNone/>
              <a:defRPr>
                <a:solidFill>
                  <a:srgbClr val="999999"/>
                </a:solidFill>
              </a:defRPr>
            </a:lvl4pPr>
            <a:lvl5pPr indent="0" lvl="4" marL="0" algn="r">
              <a:spcBef>
                <a:spcPts val="0"/>
              </a:spcBef>
              <a:buNone/>
              <a:defRPr>
                <a:solidFill>
                  <a:srgbClr val="999999"/>
                </a:solidFill>
              </a:defRPr>
            </a:lvl5pPr>
            <a:lvl6pPr indent="0" lvl="5" marL="0" algn="r">
              <a:spcBef>
                <a:spcPts val="0"/>
              </a:spcBef>
              <a:buNone/>
              <a:defRPr>
                <a:solidFill>
                  <a:srgbClr val="999999"/>
                </a:solidFill>
              </a:defRPr>
            </a:lvl6pPr>
            <a:lvl7pPr indent="0" lvl="6" marL="0" algn="r">
              <a:spcBef>
                <a:spcPts val="0"/>
              </a:spcBef>
              <a:buNone/>
              <a:defRPr>
                <a:solidFill>
                  <a:srgbClr val="999999"/>
                </a:solidFill>
              </a:defRPr>
            </a:lvl7pPr>
            <a:lvl8pPr indent="0" lvl="7" marL="0" algn="r">
              <a:spcBef>
                <a:spcPts val="0"/>
              </a:spcBef>
              <a:buNone/>
              <a:defRPr>
                <a:solidFill>
                  <a:srgbClr val="999999"/>
                </a:solidFill>
              </a:defRPr>
            </a:lvl8pPr>
            <a:lvl9pPr indent="0" lvl="8" marL="0" algn="r">
              <a:spcBef>
                <a:spcPts val="0"/>
              </a:spcBef>
              <a:buNone/>
              <a:defRPr>
                <a:solidFill>
                  <a:srgbClr val="999999"/>
                </a:solidFill>
              </a:defRPr>
            </a:lvl9pPr>
          </a:lstStyle>
          <a:p>
            <a:pPr indent="0" lvl="0" marL="0" rtl="0" algn="r">
              <a:spcBef>
                <a:spcPts val="0"/>
              </a:spcBef>
              <a:spcAft>
                <a:spcPts val="0"/>
              </a:spcAft>
              <a:buNone/>
            </a:pPr>
            <a:fld id="{00000000-1234-1234-1234-123412341234}" type="slidenum">
              <a:rPr lang="fr-CH"/>
              <a:t>‹#›</a:t>
            </a:fld>
            <a:endParaRPr/>
          </a:p>
        </p:txBody>
      </p:sp>
      <p:sp>
        <p:nvSpPr>
          <p:cNvPr id="147" name="Google Shape;147;p48"/>
          <p:cNvSpPr txBox="1"/>
          <p:nvPr>
            <p:ph idx="1" type="subTitle"/>
          </p:nvPr>
        </p:nvSpPr>
        <p:spPr>
          <a:xfrm>
            <a:off x="464421" y="2919414"/>
            <a:ext cx="9088096" cy="738187"/>
          </a:xfrm>
          <a:prstGeom prst="rect">
            <a:avLst/>
          </a:prstGeom>
          <a:noFill/>
          <a:ln>
            <a:noFill/>
          </a:ln>
        </p:spPr>
        <p:txBody>
          <a:bodyPr anchorCtr="0" anchor="t" bIns="45700" lIns="91425" spcFirstLastPara="1" rIns="91425" wrap="square" tIns="45700">
            <a:normAutofit/>
          </a:bodyPr>
          <a:lstStyle>
            <a:lvl1pPr lvl="0" algn="l">
              <a:spcBef>
                <a:spcPts val="480"/>
              </a:spcBef>
              <a:spcAft>
                <a:spcPts val="0"/>
              </a:spcAft>
              <a:buClr>
                <a:schemeClr val="accent2"/>
              </a:buClr>
              <a:buSzPts val="2400"/>
              <a:buNone/>
              <a:defRPr sz="2400"/>
            </a:lvl1pPr>
            <a:lvl2pPr lvl="1" algn="l">
              <a:spcBef>
                <a:spcPts val="360"/>
              </a:spcBef>
              <a:spcAft>
                <a:spcPts val="0"/>
              </a:spcAft>
              <a:buClr>
                <a:schemeClr val="accent2"/>
              </a:buClr>
              <a:buSzPts val="1800"/>
              <a:buChar char="•"/>
              <a:defRPr/>
            </a:lvl2pPr>
            <a:lvl3pPr lvl="2" algn="l">
              <a:spcBef>
                <a:spcPts val="360"/>
              </a:spcBef>
              <a:spcAft>
                <a:spcPts val="0"/>
              </a:spcAft>
              <a:buClr>
                <a:schemeClr val="accent2"/>
              </a:buClr>
              <a:buSzPts val="1800"/>
              <a:buChar char="–"/>
              <a:defRPr/>
            </a:lvl3pPr>
            <a:lvl4pPr lvl="3" algn="l">
              <a:spcBef>
                <a:spcPts val="360"/>
              </a:spcBef>
              <a:spcAft>
                <a:spcPts val="0"/>
              </a:spcAft>
              <a:buClr>
                <a:schemeClr val="accent2"/>
              </a:buClr>
              <a:buSzPts val="1800"/>
              <a:buChar char="▪"/>
              <a:defRPr/>
            </a:lvl4pPr>
            <a:lvl5pPr lvl="4" algn="l">
              <a:spcBef>
                <a:spcPts val="360"/>
              </a:spcBef>
              <a:spcAft>
                <a:spcPts val="0"/>
              </a:spcAft>
              <a:buClr>
                <a:schemeClr val="dk1"/>
              </a:buClr>
              <a:buSzPts val="1800"/>
              <a:buNone/>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
        <p:nvSpPr>
          <p:cNvPr id="148" name="Google Shape;148;p48"/>
          <p:cNvSpPr txBox="1"/>
          <p:nvPr>
            <p:ph type="ctrTitle"/>
          </p:nvPr>
        </p:nvSpPr>
        <p:spPr>
          <a:xfrm>
            <a:off x="476211" y="1628775"/>
            <a:ext cx="9076307" cy="126998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accent3"/>
              </a:buClr>
              <a:buSzPts val="3600"/>
              <a:buFont typeface="Arial"/>
              <a:buNone/>
              <a:defRPr sz="3600">
                <a:solidFill>
                  <a:schemeClr val="accent3"/>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Object">
  <p:cSld name="Text and Object">
    <p:spTree>
      <p:nvGrpSpPr>
        <p:cNvPr id="20" name="Shape 20"/>
        <p:cNvGrpSpPr/>
        <p:nvPr/>
      </p:nvGrpSpPr>
      <p:grpSpPr>
        <a:xfrm>
          <a:off x="0" y="0"/>
          <a:ext cx="0" cy="0"/>
          <a:chOff x="0" y="0"/>
          <a:chExt cx="0" cy="0"/>
        </a:xfrm>
      </p:grpSpPr>
      <p:sp>
        <p:nvSpPr>
          <p:cNvPr id="21" name="Google Shape;21;p69"/>
          <p:cNvSpPr txBox="1"/>
          <p:nvPr>
            <p:ph type="title"/>
          </p:nvPr>
        </p:nvSpPr>
        <p:spPr>
          <a:xfrm>
            <a:off x="457237" y="532944"/>
            <a:ext cx="9095280" cy="53860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69"/>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23" name="Google Shape;23;p69"/>
          <p:cNvSpPr txBox="1"/>
          <p:nvPr>
            <p:ph idx="1" type="body"/>
          </p:nvPr>
        </p:nvSpPr>
        <p:spPr>
          <a:xfrm>
            <a:off x="5810248" y="1628776"/>
            <a:ext cx="5742533"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69"/>
          <p:cNvSpPr txBox="1"/>
          <p:nvPr>
            <p:ph idx="2" type="body"/>
          </p:nvPr>
        </p:nvSpPr>
        <p:spPr>
          <a:xfrm>
            <a:off x="476213" y="1628775"/>
            <a:ext cx="4756188" cy="403225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solidFill>
                  <a:schemeClr val="accent2"/>
                </a:solidFill>
              </a:defRPr>
            </a:lvl1pPr>
            <a:lvl2pPr indent="-228600" lvl="1" marL="914400" algn="l">
              <a:spcBef>
                <a:spcPts val="240"/>
              </a:spcBef>
              <a:spcAft>
                <a:spcPts val="0"/>
              </a:spcAft>
              <a:buClr>
                <a:schemeClr val="accent2"/>
              </a:buClr>
              <a:buSzPts val="1200"/>
              <a:buNone/>
              <a:defRPr sz="1200"/>
            </a:lvl2pPr>
            <a:lvl3pPr indent="-228600" lvl="2" marL="1371600" algn="l">
              <a:spcBef>
                <a:spcPts val="200"/>
              </a:spcBef>
              <a:spcAft>
                <a:spcPts val="0"/>
              </a:spcAft>
              <a:buClr>
                <a:schemeClr val="accent2"/>
              </a:buClr>
              <a:buSzPts val="1000"/>
              <a:buNone/>
              <a:defRPr sz="1000"/>
            </a:lvl3pPr>
            <a:lvl4pPr indent="-228600" lvl="3" marL="1828800" algn="l">
              <a:spcBef>
                <a:spcPts val="180"/>
              </a:spcBef>
              <a:spcAft>
                <a:spcPts val="0"/>
              </a:spcAft>
              <a:buClr>
                <a:schemeClr val="accent2"/>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1 + text">
  <p:cSld name="New section title 1 + text">
    <p:spTree>
      <p:nvGrpSpPr>
        <p:cNvPr id="149" name="Shape 149"/>
        <p:cNvGrpSpPr/>
        <p:nvPr/>
      </p:nvGrpSpPr>
      <p:grpSpPr>
        <a:xfrm>
          <a:off x="0" y="0"/>
          <a:ext cx="0" cy="0"/>
          <a:chOff x="0" y="0"/>
          <a:chExt cx="0" cy="0"/>
        </a:xfrm>
      </p:grpSpPr>
      <p:sp>
        <p:nvSpPr>
          <p:cNvPr id="150" name="Google Shape;150;p49"/>
          <p:cNvSpPr txBox="1"/>
          <p:nvPr>
            <p:ph type="title"/>
          </p:nvPr>
        </p:nvSpPr>
        <p:spPr>
          <a:xfrm>
            <a:off x="451827" y="527475"/>
            <a:ext cx="9076307" cy="552471"/>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accent3"/>
              </a:buClr>
              <a:buSzPts val="3200"/>
              <a:buFont typeface="Arial"/>
              <a:buNone/>
              <a:defRPr>
                <a:solidFill>
                  <a:schemeClr val="accent3"/>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49"/>
          <p:cNvSpPr txBox="1"/>
          <p:nvPr>
            <p:ph idx="1" type="body"/>
          </p:nvPr>
        </p:nvSpPr>
        <p:spPr>
          <a:xfrm>
            <a:off x="476211" y="1628776"/>
            <a:ext cx="9076307"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2" name="Google Shape;152;p49"/>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999999"/>
                </a:solidFill>
              </a:defRPr>
            </a:lvl1pPr>
            <a:lvl2pPr indent="0" lvl="1" marL="0" algn="r">
              <a:spcBef>
                <a:spcPts val="0"/>
              </a:spcBef>
              <a:buNone/>
              <a:defRPr>
                <a:solidFill>
                  <a:srgbClr val="999999"/>
                </a:solidFill>
              </a:defRPr>
            </a:lvl2pPr>
            <a:lvl3pPr indent="0" lvl="2" marL="0" algn="r">
              <a:spcBef>
                <a:spcPts val="0"/>
              </a:spcBef>
              <a:buNone/>
              <a:defRPr>
                <a:solidFill>
                  <a:srgbClr val="999999"/>
                </a:solidFill>
              </a:defRPr>
            </a:lvl3pPr>
            <a:lvl4pPr indent="0" lvl="3" marL="0" algn="r">
              <a:spcBef>
                <a:spcPts val="0"/>
              </a:spcBef>
              <a:buNone/>
              <a:defRPr>
                <a:solidFill>
                  <a:srgbClr val="999999"/>
                </a:solidFill>
              </a:defRPr>
            </a:lvl4pPr>
            <a:lvl5pPr indent="0" lvl="4" marL="0" algn="r">
              <a:spcBef>
                <a:spcPts val="0"/>
              </a:spcBef>
              <a:buNone/>
              <a:defRPr>
                <a:solidFill>
                  <a:srgbClr val="999999"/>
                </a:solidFill>
              </a:defRPr>
            </a:lvl5pPr>
            <a:lvl6pPr indent="0" lvl="5" marL="0" algn="r">
              <a:spcBef>
                <a:spcPts val="0"/>
              </a:spcBef>
              <a:buNone/>
              <a:defRPr>
                <a:solidFill>
                  <a:srgbClr val="999999"/>
                </a:solidFill>
              </a:defRPr>
            </a:lvl6pPr>
            <a:lvl7pPr indent="0" lvl="6" marL="0" algn="r">
              <a:spcBef>
                <a:spcPts val="0"/>
              </a:spcBef>
              <a:buNone/>
              <a:defRPr>
                <a:solidFill>
                  <a:srgbClr val="999999"/>
                </a:solidFill>
              </a:defRPr>
            </a:lvl7pPr>
            <a:lvl8pPr indent="0" lvl="7" marL="0" algn="r">
              <a:spcBef>
                <a:spcPts val="0"/>
              </a:spcBef>
              <a:buNone/>
              <a:defRPr>
                <a:solidFill>
                  <a:srgbClr val="999999"/>
                </a:solidFill>
              </a:defRPr>
            </a:lvl8pPr>
            <a:lvl9pPr indent="0" lvl="8" marL="0" algn="r">
              <a:spcBef>
                <a:spcPts val="0"/>
              </a:spcBef>
              <a:buNone/>
              <a:defRPr>
                <a:solidFill>
                  <a:srgbClr val="999999"/>
                </a:solidFill>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2">
  <p:cSld name="New section title 2">
    <p:spTree>
      <p:nvGrpSpPr>
        <p:cNvPr id="153" name="Shape 153"/>
        <p:cNvGrpSpPr/>
        <p:nvPr/>
      </p:nvGrpSpPr>
      <p:grpSpPr>
        <a:xfrm>
          <a:off x="0" y="0"/>
          <a:ext cx="0" cy="0"/>
          <a:chOff x="0" y="0"/>
          <a:chExt cx="0" cy="0"/>
        </a:xfrm>
      </p:grpSpPr>
      <p:sp>
        <p:nvSpPr>
          <p:cNvPr id="154" name="Google Shape;154;p50"/>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999999"/>
                </a:solidFill>
              </a:defRPr>
            </a:lvl1pPr>
            <a:lvl2pPr indent="0" lvl="1" marL="0" algn="r">
              <a:spcBef>
                <a:spcPts val="0"/>
              </a:spcBef>
              <a:buNone/>
              <a:defRPr>
                <a:solidFill>
                  <a:srgbClr val="999999"/>
                </a:solidFill>
              </a:defRPr>
            </a:lvl2pPr>
            <a:lvl3pPr indent="0" lvl="2" marL="0" algn="r">
              <a:spcBef>
                <a:spcPts val="0"/>
              </a:spcBef>
              <a:buNone/>
              <a:defRPr>
                <a:solidFill>
                  <a:srgbClr val="999999"/>
                </a:solidFill>
              </a:defRPr>
            </a:lvl3pPr>
            <a:lvl4pPr indent="0" lvl="3" marL="0" algn="r">
              <a:spcBef>
                <a:spcPts val="0"/>
              </a:spcBef>
              <a:buNone/>
              <a:defRPr>
                <a:solidFill>
                  <a:srgbClr val="999999"/>
                </a:solidFill>
              </a:defRPr>
            </a:lvl4pPr>
            <a:lvl5pPr indent="0" lvl="4" marL="0" algn="r">
              <a:spcBef>
                <a:spcPts val="0"/>
              </a:spcBef>
              <a:buNone/>
              <a:defRPr>
                <a:solidFill>
                  <a:srgbClr val="999999"/>
                </a:solidFill>
              </a:defRPr>
            </a:lvl5pPr>
            <a:lvl6pPr indent="0" lvl="5" marL="0" algn="r">
              <a:spcBef>
                <a:spcPts val="0"/>
              </a:spcBef>
              <a:buNone/>
              <a:defRPr>
                <a:solidFill>
                  <a:srgbClr val="999999"/>
                </a:solidFill>
              </a:defRPr>
            </a:lvl6pPr>
            <a:lvl7pPr indent="0" lvl="6" marL="0" algn="r">
              <a:spcBef>
                <a:spcPts val="0"/>
              </a:spcBef>
              <a:buNone/>
              <a:defRPr>
                <a:solidFill>
                  <a:srgbClr val="999999"/>
                </a:solidFill>
              </a:defRPr>
            </a:lvl7pPr>
            <a:lvl8pPr indent="0" lvl="7" marL="0" algn="r">
              <a:spcBef>
                <a:spcPts val="0"/>
              </a:spcBef>
              <a:buNone/>
              <a:defRPr>
                <a:solidFill>
                  <a:srgbClr val="999999"/>
                </a:solidFill>
              </a:defRPr>
            </a:lvl8pPr>
            <a:lvl9pPr indent="0" lvl="8" marL="0" algn="r">
              <a:spcBef>
                <a:spcPts val="0"/>
              </a:spcBef>
              <a:buNone/>
              <a:defRPr>
                <a:solidFill>
                  <a:srgbClr val="999999"/>
                </a:solidFill>
              </a:defRPr>
            </a:lvl9pPr>
          </a:lstStyle>
          <a:p>
            <a:pPr indent="0" lvl="0" marL="0" rtl="0" algn="r">
              <a:spcBef>
                <a:spcPts val="0"/>
              </a:spcBef>
              <a:spcAft>
                <a:spcPts val="0"/>
              </a:spcAft>
              <a:buNone/>
            </a:pPr>
            <a:fld id="{00000000-1234-1234-1234-123412341234}" type="slidenum">
              <a:rPr lang="fr-CH"/>
              <a:t>‹#›</a:t>
            </a:fld>
            <a:endParaRPr/>
          </a:p>
        </p:txBody>
      </p:sp>
      <p:sp>
        <p:nvSpPr>
          <p:cNvPr id="155" name="Google Shape;155;p50"/>
          <p:cNvSpPr txBox="1"/>
          <p:nvPr>
            <p:ph idx="1" type="subTitle"/>
          </p:nvPr>
        </p:nvSpPr>
        <p:spPr>
          <a:xfrm>
            <a:off x="464421" y="2919414"/>
            <a:ext cx="9088096" cy="738187"/>
          </a:xfrm>
          <a:prstGeom prst="rect">
            <a:avLst/>
          </a:prstGeom>
          <a:noFill/>
          <a:ln>
            <a:noFill/>
          </a:ln>
        </p:spPr>
        <p:txBody>
          <a:bodyPr anchorCtr="0" anchor="t" bIns="45700" lIns="91425" spcFirstLastPara="1" rIns="91425" wrap="square" tIns="45700">
            <a:normAutofit/>
          </a:bodyPr>
          <a:lstStyle>
            <a:lvl1pPr lvl="0" algn="l">
              <a:spcBef>
                <a:spcPts val="480"/>
              </a:spcBef>
              <a:spcAft>
                <a:spcPts val="0"/>
              </a:spcAft>
              <a:buClr>
                <a:schemeClr val="accent2"/>
              </a:buClr>
              <a:buSzPts val="2400"/>
              <a:buNone/>
              <a:defRPr sz="2400"/>
            </a:lvl1pPr>
            <a:lvl2pPr lvl="1" algn="l">
              <a:spcBef>
                <a:spcPts val="360"/>
              </a:spcBef>
              <a:spcAft>
                <a:spcPts val="0"/>
              </a:spcAft>
              <a:buClr>
                <a:schemeClr val="accent2"/>
              </a:buClr>
              <a:buSzPts val="1800"/>
              <a:buChar char="•"/>
              <a:defRPr/>
            </a:lvl2pPr>
            <a:lvl3pPr lvl="2" algn="l">
              <a:spcBef>
                <a:spcPts val="360"/>
              </a:spcBef>
              <a:spcAft>
                <a:spcPts val="0"/>
              </a:spcAft>
              <a:buClr>
                <a:schemeClr val="accent2"/>
              </a:buClr>
              <a:buSzPts val="1800"/>
              <a:buChar char="–"/>
              <a:defRPr/>
            </a:lvl3pPr>
            <a:lvl4pPr lvl="3" algn="l">
              <a:spcBef>
                <a:spcPts val="360"/>
              </a:spcBef>
              <a:spcAft>
                <a:spcPts val="0"/>
              </a:spcAft>
              <a:buClr>
                <a:schemeClr val="accent2"/>
              </a:buClr>
              <a:buSzPts val="1800"/>
              <a:buChar char="▪"/>
              <a:defRPr/>
            </a:lvl4pPr>
            <a:lvl5pPr lvl="4" algn="l">
              <a:spcBef>
                <a:spcPts val="360"/>
              </a:spcBef>
              <a:spcAft>
                <a:spcPts val="0"/>
              </a:spcAft>
              <a:buClr>
                <a:schemeClr val="dk1"/>
              </a:buClr>
              <a:buSzPts val="1800"/>
              <a:buNone/>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
        <p:nvSpPr>
          <p:cNvPr id="156" name="Google Shape;156;p50"/>
          <p:cNvSpPr txBox="1"/>
          <p:nvPr>
            <p:ph type="ctrTitle"/>
          </p:nvPr>
        </p:nvSpPr>
        <p:spPr>
          <a:xfrm>
            <a:off x="476211" y="1628776"/>
            <a:ext cx="9076307" cy="1300159"/>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accent4"/>
              </a:buClr>
              <a:buSzPts val="3600"/>
              <a:buFont typeface="Arial"/>
              <a:buNone/>
              <a:defRPr sz="3600">
                <a:solidFill>
                  <a:schemeClr val="accent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2 + text">
  <p:cSld name="New section title 2 + text">
    <p:spTree>
      <p:nvGrpSpPr>
        <p:cNvPr id="157" name="Shape 157"/>
        <p:cNvGrpSpPr/>
        <p:nvPr/>
      </p:nvGrpSpPr>
      <p:grpSpPr>
        <a:xfrm>
          <a:off x="0" y="0"/>
          <a:ext cx="0" cy="0"/>
          <a:chOff x="0" y="0"/>
          <a:chExt cx="0" cy="0"/>
        </a:xfrm>
      </p:grpSpPr>
      <p:sp>
        <p:nvSpPr>
          <p:cNvPr id="158" name="Google Shape;158;p51"/>
          <p:cNvSpPr txBox="1"/>
          <p:nvPr>
            <p:ph type="title"/>
          </p:nvPr>
        </p:nvSpPr>
        <p:spPr>
          <a:xfrm>
            <a:off x="451827" y="527475"/>
            <a:ext cx="9076307" cy="552471"/>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accent4"/>
              </a:buClr>
              <a:buSzPts val="3200"/>
              <a:buFont typeface="Arial"/>
              <a:buNone/>
              <a:defRPr>
                <a:solidFill>
                  <a:schemeClr val="accent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51"/>
          <p:cNvSpPr txBox="1"/>
          <p:nvPr>
            <p:ph idx="1" type="body"/>
          </p:nvPr>
        </p:nvSpPr>
        <p:spPr>
          <a:xfrm>
            <a:off x="476211" y="1628776"/>
            <a:ext cx="9076307"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0" name="Google Shape;160;p51"/>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999999"/>
                </a:solidFill>
              </a:defRPr>
            </a:lvl1pPr>
            <a:lvl2pPr indent="0" lvl="1" marL="0" algn="r">
              <a:spcBef>
                <a:spcPts val="0"/>
              </a:spcBef>
              <a:buNone/>
              <a:defRPr>
                <a:solidFill>
                  <a:srgbClr val="999999"/>
                </a:solidFill>
              </a:defRPr>
            </a:lvl2pPr>
            <a:lvl3pPr indent="0" lvl="2" marL="0" algn="r">
              <a:spcBef>
                <a:spcPts val="0"/>
              </a:spcBef>
              <a:buNone/>
              <a:defRPr>
                <a:solidFill>
                  <a:srgbClr val="999999"/>
                </a:solidFill>
              </a:defRPr>
            </a:lvl3pPr>
            <a:lvl4pPr indent="0" lvl="3" marL="0" algn="r">
              <a:spcBef>
                <a:spcPts val="0"/>
              </a:spcBef>
              <a:buNone/>
              <a:defRPr>
                <a:solidFill>
                  <a:srgbClr val="999999"/>
                </a:solidFill>
              </a:defRPr>
            </a:lvl4pPr>
            <a:lvl5pPr indent="0" lvl="4" marL="0" algn="r">
              <a:spcBef>
                <a:spcPts val="0"/>
              </a:spcBef>
              <a:buNone/>
              <a:defRPr>
                <a:solidFill>
                  <a:srgbClr val="999999"/>
                </a:solidFill>
              </a:defRPr>
            </a:lvl5pPr>
            <a:lvl6pPr indent="0" lvl="5" marL="0" algn="r">
              <a:spcBef>
                <a:spcPts val="0"/>
              </a:spcBef>
              <a:buNone/>
              <a:defRPr>
                <a:solidFill>
                  <a:srgbClr val="999999"/>
                </a:solidFill>
              </a:defRPr>
            </a:lvl6pPr>
            <a:lvl7pPr indent="0" lvl="6" marL="0" algn="r">
              <a:spcBef>
                <a:spcPts val="0"/>
              </a:spcBef>
              <a:buNone/>
              <a:defRPr>
                <a:solidFill>
                  <a:srgbClr val="999999"/>
                </a:solidFill>
              </a:defRPr>
            </a:lvl7pPr>
            <a:lvl8pPr indent="0" lvl="7" marL="0" algn="r">
              <a:spcBef>
                <a:spcPts val="0"/>
              </a:spcBef>
              <a:buNone/>
              <a:defRPr>
                <a:solidFill>
                  <a:srgbClr val="999999"/>
                </a:solidFill>
              </a:defRPr>
            </a:lvl8pPr>
            <a:lvl9pPr indent="0" lvl="8" marL="0" algn="r">
              <a:spcBef>
                <a:spcPts val="0"/>
              </a:spcBef>
              <a:buNone/>
              <a:defRPr>
                <a:solidFill>
                  <a:srgbClr val="999999"/>
                </a:solidFill>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3">
  <p:cSld name="New section title 3">
    <p:spTree>
      <p:nvGrpSpPr>
        <p:cNvPr id="161" name="Shape 161"/>
        <p:cNvGrpSpPr/>
        <p:nvPr/>
      </p:nvGrpSpPr>
      <p:grpSpPr>
        <a:xfrm>
          <a:off x="0" y="0"/>
          <a:ext cx="0" cy="0"/>
          <a:chOff x="0" y="0"/>
          <a:chExt cx="0" cy="0"/>
        </a:xfrm>
      </p:grpSpPr>
      <p:sp>
        <p:nvSpPr>
          <p:cNvPr id="162" name="Google Shape;162;p52"/>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999999"/>
                </a:solidFill>
              </a:defRPr>
            </a:lvl1pPr>
            <a:lvl2pPr indent="0" lvl="1" marL="0" algn="r">
              <a:spcBef>
                <a:spcPts val="0"/>
              </a:spcBef>
              <a:buNone/>
              <a:defRPr>
                <a:solidFill>
                  <a:srgbClr val="999999"/>
                </a:solidFill>
              </a:defRPr>
            </a:lvl2pPr>
            <a:lvl3pPr indent="0" lvl="2" marL="0" algn="r">
              <a:spcBef>
                <a:spcPts val="0"/>
              </a:spcBef>
              <a:buNone/>
              <a:defRPr>
                <a:solidFill>
                  <a:srgbClr val="999999"/>
                </a:solidFill>
              </a:defRPr>
            </a:lvl3pPr>
            <a:lvl4pPr indent="0" lvl="3" marL="0" algn="r">
              <a:spcBef>
                <a:spcPts val="0"/>
              </a:spcBef>
              <a:buNone/>
              <a:defRPr>
                <a:solidFill>
                  <a:srgbClr val="999999"/>
                </a:solidFill>
              </a:defRPr>
            </a:lvl4pPr>
            <a:lvl5pPr indent="0" lvl="4" marL="0" algn="r">
              <a:spcBef>
                <a:spcPts val="0"/>
              </a:spcBef>
              <a:buNone/>
              <a:defRPr>
                <a:solidFill>
                  <a:srgbClr val="999999"/>
                </a:solidFill>
              </a:defRPr>
            </a:lvl5pPr>
            <a:lvl6pPr indent="0" lvl="5" marL="0" algn="r">
              <a:spcBef>
                <a:spcPts val="0"/>
              </a:spcBef>
              <a:buNone/>
              <a:defRPr>
                <a:solidFill>
                  <a:srgbClr val="999999"/>
                </a:solidFill>
              </a:defRPr>
            </a:lvl6pPr>
            <a:lvl7pPr indent="0" lvl="6" marL="0" algn="r">
              <a:spcBef>
                <a:spcPts val="0"/>
              </a:spcBef>
              <a:buNone/>
              <a:defRPr>
                <a:solidFill>
                  <a:srgbClr val="999999"/>
                </a:solidFill>
              </a:defRPr>
            </a:lvl7pPr>
            <a:lvl8pPr indent="0" lvl="7" marL="0" algn="r">
              <a:spcBef>
                <a:spcPts val="0"/>
              </a:spcBef>
              <a:buNone/>
              <a:defRPr>
                <a:solidFill>
                  <a:srgbClr val="999999"/>
                </a:solidFill>
              </a:defRPr>
            </a:lvl8pPr>
            <a:lvl9pPr indent="0" lvl="8" marL="0" algn="r">
              <a:spcBef>
                <a:spcPts val="0"/>
              </a:spcBef>
              <a:buNone/>
              <a:defRPr>
                <a:solidFill>
                  <a:srgbClr val="999999"/>
                </a:solidFill>
              </a:defRPr>
            </a:lvl9pPr>
          </a:lstStyle>
          <a:p>
            <a:pPr indent="0" lvl="0" marL="0" rtl="0" algn="r">
              <a:spcBef>
                <a:spcPts val="0"/>
              </a:spcBef>
              <a:spcAft>
                <a:spcPts val="0"/>
              </a:spcAft>
              <a:buNone/>
            </a:pPr>
            <a:fld id="{00000000-1234-1234-1234-123412341234}" type="slidenum">
              <a:rPr lang="fr-CH"/>
              <a:t>‹#›</a:t>
            </a:fld>
            <a:endParaRPr/>
          </a:p>
        </p:txBody>
      </p:sp>
      <p:sp>
        <p:nvSpPr>
          <p:cNvPr id="163" name="Google Shape;163;p52"/>
          <p:cNvSpPr txBox="1"/>
          <p:nvPr>
            <p:ph idx="1" type="subTitle"/>
          </p:nvPr>
        </p:nvSpPr>
        <p:spPr>
          <a:xfrm>
            <a:off x="464421" y="2919414"/>
            <a:ext cx="9137651" cy="738187"/>
          </a:xfrm>
          <a:prstGeom prst="rect">
            <a:avLst/>
          </a:prstGeom>
          <a:noFill/>
          <a:ln>
            <a:noFill/>
          </a:ln>
        </p:spPr>
        <p:txBody>
          <a:bodyPr anchorCtr="0" anchor="t" bIns="45700" lIns="91425" spcFirstLastPara="1" rIns="91425" wrap="square" tIns="45700">
            <a:normAutofit/>
          </a:bodyPr>
          <a:lstStyle>
            <a:lvl1pPr lvl="0" algn="l">
              <a:spcBef>
                <a:spcPts val="480"/>
              </a:spcBef>
              <a:spcAft>
                <a:spcPts val="0"/>
              </a:spcAft>
              <a:buClr>
                <a:schemeClr val="accent2"/>
              </a:buClr>
              <a:buSzPts val="2400"/>
              <a:buNone/>
              <a:defRPr sz="2400"/>
            </a:lvl1pPr>
            <a:lvl2pPr lvl="1" algn="l">
              <a:spcBef>
                <a:spcPts val="360"/>
              </a:spcBef>
              <a:spcAft>
                <a:spcPts val="0"/>
              </a:spcAft>
              <a:buClr>
                <a:schemeClr val="accent2"/>
              </a:buClr>
              <a:buSzPts val="1800"/>
              <a:buChar char="•"/>
              <a:defRPr/>
            </a:lvl2pPr>
            <a:lvl3pPr lvl="2" algn="l">
              <a:spcBef>
                <a:spcPts val="360"/>
              </a:spcBef>
              <a:spcAft>
                <a:spcPts val="0"/>
              </a:spcAft>
              <a:buClr>
                <a:schemeClr val="accent2"/>
              </a:buClr>
              <a:buSzPts val="1800"/>
              <a:buChar char="–"/>
              <a:defRPr/>
            </a:lvl3pPr>
            <a:lvl4pPr lvl="3" algn="l">
              <a:spcBef>
                <a:spcPts val="360"/>
              </a:spcBef>
              <a:spcAft>
                <a:spcPts val="0"/>
              </a:spcAft>
              <a:buClr>
                <a:schemeClr val="accent2"/>
              </a:buClr>
              <a:buSzPts val="1800"/>
              <a:buChar char="▪"/>
              <a:defRPr/>
            </a:lvl4pPr>
            <a:lvl5pPr lvl="4" algn="l">
              <a:spcBef>
                <a:spcPts val="360"/>
              </a:spcBef>
              <a:spcAft>
                <a:spcPts val="0"/>
              </a:spcAft>
              <a:buClr>
                <a:schemeClr val="dk1"/>
              </a:buClr>
              <a:buSzPts val="1800"/>
              <a:buNone/>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
        <p:nvSpPr>
          <p:cNvPr id="164" name="Google Shape;164;p52"/>
          <p:cNvSpPr txBox="1"/>
          <p:nvPr>
            <p:ph type="ctrTitle"/>
          </p:nvPr>
        </p:nvSpPr>
        <p:spPr>
          <a:xfrm>
            <a:off x="476211" y="1458910"/>
            <a:ext cx="9076307" cy="14700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accent5"/>
              </a:buClr>
              <a:buSzPts val="3600"/>
              <a:buFont typeface="Arial"/>
              <a:buNone/>
              <a:defRPr sz="3600">
                <a:solidFill>
                  <a:schemeClr val="accent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section title 3 + text">
  <p:cSld name="New section title 3 + text">
    <p:spTree>
      <p:nvGrpSpPr>
        <p:cNvPr id="165" name="Shape 165"/>
        <p:cNvGrpSpPr/>
        <p:nvPr/>
      </p:nvGrpSpPr>
      <p:grpSpPr>
        <a:xfrm>
          <a:off x="0" y="0"/>
          <a:ext cx="0" cy="0"/>
          <a:chOff x="0" y="0"/>
          <a:chExt cx="0" cy="0"/>
        </a:xfrm>
      </p:grpSpPr>
      <p:sp>
        <p:nvSpPr>
          <p:cNvPr id="166" name="Google Shape;166;p53"/>
          <p:cNvSpPr txBox="1"/>
          <p:nvPr>
            <p:ph type="title"/>
          </p:nvPr>
        </p:nvSpPr>
        <p:spPr>
          <a:xfrm>
            <a:off x="464019" y="527475"/>
            <a:ext cx="9076307" cy="552471"/>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accent5"/>
              </a:buClr>
              <a:buSzPts val="3200"/>
              <a:buFont typeface="Arial"/>
              <a:buNone/>
              <a:defRPr>
                <a:solidFill>
                  <a:schemeClr val="accent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53"/>
          <p:cNvSpPr txBox="1"/>
          <p:nvPr>
            <p:ph idx="1" type="body"/>
          </p:nvPr>
        </p:nvSpPr>
        <p:spPr>
          <a:xfrm>
            <a:off x="476211" y="1628776"/>
            <a:ext cx="9076307"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8" name="Google Shape;168;p53"/>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999999"/>
                </a:solidFill>
              </a:defRPr>
            </a:lvl1pPr>
            <a:lvl2pPr indent="0" lvl="1" marL="0" algn="r">
              <a:spcBef>
                <a:spcPts val="0"/>
              </a:spcBef>
              <a:buNone/>
              <a:defRPr>
                <a:solidFill>
                  <a:srgbClr val="999999"/>
                </a:solidFill>
              </a:defRPr>
            </a:lvl2pPr>
            <a:lvl3pPr indent="0" lvl="2" marL="0" algn="r">
              <a:spcBef>
                <a:spcPts val="0"/>
              </a:spcBef>
              <a:buNone/>
              <a:defRPr>
                <a:solidFill>
                  <a:srgbClr val="999999"/>
                </a:solidFill>
              </a:defRPr>
            </a:lvl3pPr>
            <a:lvl4pPr indent="0" lvl="3" marL="0" algn="r">
              <a:spcBef>
                <a:spcPts val="0"/>
              </a:spcBef>
              <a:buNone/>
              <a:defRPr>
                <a:solidFill>
                  <a:srgbClr val="999999"/>
                </a:solidFill>
              </a:defRPr>
            </a:lvl4pPr>
            <a:lvl5pPr indent="0" lvl="4" marL="0" algn="r">
              <a:spcBef>
                <a:spcPts val="0"/>
              </a:spcBef>
              <a:buNone/>
              <a:defRPr>
                <a:solidFill>
                  <a:srgbClr val="999999"/>
                </a:solidFill>
              </a:defRPr>
            </a:lvl5pPr>
            <a:lvl6pPr indent="0" lvl="5" marL="0" algn="r">
              <a:spcBef>
                <a:spcPts val="0"/>
              </a:spcBef>
              <a:buNone/>
              <a:defRPr>
                <a:solidFill>
                  <a:srgbClr val="999999"/>
                </a:solidFill>
              </a:defRPr>
            </a:lvl6pPr>
            <a:lvl7pPr indent="0" lvl="6" marL="0" algn="r">
              <a:spcBef>
                <a:spcPts val="0"/>
              </a:spcBef>
              <a:buNone/>
              <a:defRPr>
                <a:solidFill>
                  <a:srgbClr val="999999"/>
                </a:solidFill>
              </a:defRPr>
            </a:lvl7pPr>
            <a:lvl8pPr indent="0" lvl="7" marL="0" algn="r">
              <a:spcBef>
                <a:spcPts val="0"/>
              </a:spcBef>
              <a:buNone/>
              <a:defRPr>
                <a:solidFill>
                  <a:srgbClr val="999999"/>
                </a:solidFill>
              </a:defRPr>
            </a:lvl8pPr>
            <a:lvl9pPr indent="0" lvl="8" marL="0" algn="r">
              <a:spcBef>
                <a:spcPts val="0"/>
              </a:spcBef>
              <a:buNone/>
              <a:defRPr>
                <a:solidFill>
                  <a:srgbClr val="999999"/>
                </a:solidFill>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noFill/>
      </p:bgPr>
    </p:bg>
    <p:spTree>
      <p:nvGrpSpPr>
        <p:cNvPr id="169" name="Shape 169"/>
        <p:cNvGrpSpPr/>
        <p:nvPr/>
      </p:nvGrpSpPr>
      <p:grpSpPr>
        <a:xfrm>
          <a:off x="0" y="0"/>
          <a:ext cx="0" cy="0"/>
          <a:chOff x="0" y="0"/>
          <a:chExt cx="0" cy="0"/>
        </a:xfrm>
      </p:grpSpPr>
      <p:sp>
        <p:nvSpPr>
          <p:cNvPr id="170" name="Google Shape;170;p54"/>
          <p:cNvSpPr txBox="1"/>
          <p:nvPr>
            <p:ph type="ctrTitle"/>
          </p:nvPr>
        </p:nvSpPr>
        <p:spPr>
          <a:xfrm>
            <a:off x="495333" y="2143117"/>
            <a:ext cx="9057184" cy="14700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6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 name="Google Shape;171;p54"/>
          <p:cNvSpPr txBox="1"/>
          <p:nvPr>
            <p:ph idx="1" type="subTitle"/>
          </p:nvPr>
        </p:nvSpPr>
        <p:spPr>
          <a:xfrm>
            <a:off x="495333" y="3571876"/>
            <a:ext cx="9057184" cy="857256"/>
          </a:xfrm>
          <a:prstGeom prst="rect">
            <a:avLst/>
          </a:prstGeom>
          <a:noFill/>
          <a:ln>
            <a:noFill/>
          </a:ln>
        </p:spPr>
        <p:txBody>
          <a:bodyPr anchorCtr="0" anchor="t" bIns="45700" lIns="91425" spcFirstLastPara="1" rIns="91425" wrap="square" tIns="45700">
            <a:normAutofit/>
          </a:bodyPr>
          <a:lstStyle>
            <a:lvl1pPr lvl="0" algn="l">
              <a:spcBef>
                <a:spcPts val="480"/>
              </a:spcBef>
              <a:spcAft>
                <a:spcPts val="0"/>
              </a:spcAft>
              <a:buClr>
                <a:schemeClr val="accent2"/>
              </a:buClr>
              <a:buSzPts val="2400"/>
              <a:buNone/>
              <a:defRPr sz="2400">
                <a:solidFill>
                  <a:schemeClr val="accent2"/>
                </a:solidFill>
                <a:latin typeface="Arial"/>
                <a:ea typeface="Arial"/>
                <a:cs typeface="Arial"/>
                <a:sym typeface="Arial"/>
              </a:defRPr>
            </a:lvl1pPr>
            <a:lvl2pPr lvl="1" algn="ctr">
              <a:spcBef>
                <a:spcPts val="360"/>
              </a:spcBef>
              <a:spcAft>
                <a:spcPts val="0"/>
              </a:spcAft>
              <a:buClr>
                <a:srgbClr val="999999"/>
              </a:buClr>
              <a:buSzPts val="1800"/>
              <a:buNone/>
              <a:defRPr>
                <a:solidFill>
                  <a:srgbClr val="999999"/>
                </a:solidFill>
              </a:defRPr>
            </a:lvl2pPr>
            <a:lvl3pPr lvl="2" algn="ctr">
              <a:spcBef>
                <a:spcPts val="320"/>
              </a:spcBef>
              <a:spcAft>
                <a:spcPts val="0"/>
              </a:spcAft>
              <a:buClr>
                <a:srgbClr val="999999"/>
              </a:buClr>
              <a:buSzPts val="1600"/>
              <a:buNone/>
              <a:defRPr>
                <a:solidFill>
                  <a:srgbClr val="999999"/>
                </a:solidFill>
              </a:defRPr>
            </a:lvl3pPr>
            <a:lvl4pPr lvl="3" algn="ctr">
              <a:spcBef>
                <a:spcPts val="280"/>
              </a:spcBef>
              <a:spcAft>
                <a:spcPts val="0"/>
              </a:spcAft>
              <a:buClr>
                <a:srgbClr val="999999"/>
              </a:buClr>
              <a:buSzPts val="1400"/>
              <a:buNone/>
              <a:defRPr>
                <a:solidFill>
                  <a:srgbClr val="999999"/>
                </a:solidFill>
              </a:defRPr>
            </a:lvl4pPr>
            <a:lvl5pPr lvl="4" algn="ctr">
              <a:spcBef>
                <a:spcPts val="400"/>
              </a:spcBef>
              <a:spcAft>
                <a:spcPts val="0"/>
              </a:spcAft>
              <a:buClr>
                <a:srgbClr val="999999"/>
              </a:buClr>
              <a:buSzPts val="2000"/>
              <a:buNone/>
              <a:defRPr>
                <a:solidFill>
                  <a:srgbClr val="999999"/>
                </a:solidFill>
              </a:defRPr>
            </a:lvl5pPr>
            <a:lvl6pPr lvl="5" algn="ctr">
              <a:spcBef>
                <a:spcPts val="400"/>
              </a:spcBef>
              <a:spcAft>
                <a:spcPts val="0"/>
              </a:spcAft>
              <a:buClr>
                <a:srgbClr val="999999"/>
              </a:buClr>
              <a:buSzPts val="2000"/>
              <a:buNone/>
              <a:defRPr>
                <a:solidFill>
                  <a:srgbClr val="999999"/>
                </a:solidFill>
              </a:defRPr>
            </a:lvl6pPr>
            <a:lvl7pPr lvl="6" algn="ctr">
              <a:spcBef>
                <a:spcPts val="400"/>
              </a:spcBef>
              <a:spcAft>
                <a:spcPts val="0"/>
              </a:spcAft>
              <a:buClr>
                <a:srgbClr val="999999"/>
              </a:buClr>
              <a:buSzPts val="2000"/>
              <a:buNone/>
              <a:defRPr>
                <a:solidFill>
                  <a:srgbClr val="999999"/>
                </a:solidFill>
              </a:defRPr>
            </a:lvl7pPr>
            <a:lvl8pPr lvl="7" algn="ctr">
              <a:spcBef>
                <a:spcPts val="400"/>
              </a:spcBef>
              <a:spcAft>
                <a:spcPts val="0"/>
              </a:spcAft>
              <a:buClr>
                <a:srgbClr val="999999"/>
              </a:buClr>
              <a:buSzPts val="2000"/>
              <a:buNone/>
              <a:defRPr>
                <a:solidFill>
                  <a:srgbClr val="999999"/>
                </a:solidFill>
              </a:defRPr>
            </a:lvl8pPr>
            <a:lvl9pPr lvl="8" algn="ctr">
              <a:spcBef>
                <a:spcPts val="400"/>
              </a:spcBef>
              <a:spcAft>
                <a:spcPts val="0"/>
              </a:spcAft>
              <a:buClr>
                <a:srgbClr val="999999"/>
              </a:buClr>
              <a:buSzPts val="2000"/>
              <a:buNone/>
              <a:defRPr>
                <a:solidFill>
                  <a:srgbClr val="999999"/>
                </a:solidFill>
              </a:defRPr>
            </a:lvl9pPr>
          </a:lstStyle>
          <a:p/>
        </p:txBody>
      </p:sp>
      <p:sp>
        <p:nvSpPr>
          <p:cNvPr id="172" name="Google Shape;172;p54"/>
          <p:cNvSpPr/>
          <p:nvPr>
            <p:ph idx="2" type="pic"/>
          </p:nvPr>
        </p:nvSpPr>
        <p:spPr>
          <a:xfrm>
            <a:off x="9552518" y="311446"/>
            <a:ext cx="2353773" cy="840698"/>
          </a:xfrm>
          <a:prstGeom prst="rect">
            <a:avLst/>
          </a:prstGeom>
          <a:noFill/>
          <a:ln>
            <a:noFill/>
          </a:ln>
        </p:spPr>
        <p:txBody>
          <a:bodyPr anchorCtr="0" anchor="t" bIns="45700" lIns="91425" spcFirstLastPara="1" rIns="91425" wrap="square" tIns="45700">
            <a:normAutofit/>
          </a:bodyPr>
          <a:lstStyle>
            <a:lvl1pPr lvl="0" marR="0" rtl="0" algn="l">
              <a:spcBef>
                <a:spcPts val="220"/>
              </a:spcBef>
              <a:spcAft>
                <a:spcPts val="0"/>
              </a:spcAft>
              <a:buClr>
                <a:schemeClr val="accent2"/>
              </a:buClr>
              <a:buSzPts val="1100"/>
              <a:buFont typeface="Arial"/>
              <a:buNone/>
              <a:defRPr b="0" i="0" sz="11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73" name="Shape 173"/>
        <p:cNvGrpSpPr/>
        <p:nvPr/>
      </p:nvGrpSpPr>
      <p:grpSpPr>
        <a:xfrm>
          <a:off x="0" y="0"/>
          <a:ext cx="0" cy="0"/>
          <a:chOff x="0" y="0"/>
          <a:chExt cx="0" cy="0"/>
        </a:xfrm>
      </p:grpSpPr>
      <p:sp>
        <p:nvSpPr>
          <p:cNvPr id="174" name="Google Shape;174;p55"/>
          <p:cNvSpPr txBox="1"/>
          <p:nvPr>
            <p:ph type="title"/>
          </p:nvPr>
        </p:nvSpPr>
        <p:spPr>
          <a:xfrm>
            <a:off x="464019" y="527475"/>
            <a:ext cx="9076307" cy="552471"/>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32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55"/>
          <p:cNvSpPr txBox="1"/>
          <p:nvPr>
            <p:ph idx="1" type="body"/>
          </p:nvPr>
        </p:nvSpPr>
        <p:spPr>
          <a:xfrm>
            <a:off x="476211" y="1628776"/>
            <a:ext cx="9076307"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6" name="Google Shape;176;p55"/>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177" name="Google Shape;177;p55"/>
          <p:cNvSpPr/>
          <p:nvPr>
            <p:ph idx="2" type="pic"/>
          </p:nvPr>
        </p:nvSpPr>
        <p:spPr>
          <a:xfrm>
            <a:off x="9549409" y="5991624"/>
            <a:ext cx="2042559" cy="59152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20"/>
              </a:spcBef>
              <a:spcAft>
                <a:spcPts val="0"/>
              </a:spcAft>
              <a:buClr>
                <a:schemeClr val="accent2"/>
              </a:buClr>
              <a:buSzPts val="1100"/>
              <a:buFont typeface="Arial"/>
              <a:buNone/>
              <a:defRPr b="0" i="0" sz="11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and Object">
  <p:cSld name="1_Text and Object">
    <p:spTree>
      <p:nvGrpSpPr>
        <p:cNvPr id="178" name="Shape 178"/>
        <p:cNvGrpSpPr/>
        <p:nvPr/>
      </p:nvGrpSpPr>
      <p:grpSpPr>
        <a:xfrm>
          <a:off x="0" y="0"/>
          <a:ext cx="0" cy="0"/>
          <a:chOff x="0" y="0"/>
          <a:chExt cx="0" cy="0"/>
        </a:xfrm>
      </p:grpSpPr>
      <p:sp>
        <p:nvSpPr>
          <p:cNvPr id="179" name="Google Shape;179;p56"/>
          <p:cNvSpPr txBox="1"/>
          <p:nvPr>
            <p:ph type="title"/>
          </p:nvPr>
        </p:nvSpPr>
        <p:spPr>
          <a:xfrm>
            <a:off x="457237" y="532944"/>
            <a:ext cx="9095280" cy="53860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p56"/>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181" name="Google Shape;181;p56"/>
          <p:cNvSpPr txBox="1"/>
          <p:nvPr>
            <p:ph idx="1" type="body"/>
          </p:nvPr>
        </p:nvSpPr>
        <p:spPr>
          <a:xfrm>
            <a:off x="5810248" y="1628776"/>
            <a:ext cx="5742533"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2" name="Google Shape;182;p56"/>
          <p:cNvSpPr txBox="1"/>
          <p:nvPr>
            <p:ph idx="2" type="body"/>
          </p:nvPr>
        </p:nvSpPr>
        <p:spPr>
          <a:xfrm>
            <a:off x="476213" y="1628775"/>
            <a:ext cx="4756188" cy="403225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solidFill>
                  <a:schemeClr val="accent2"/>
                </a:solidFill>
              </a:defRPr>
            </a:lvl1pPr>
            <a:lvl2pPr indent="-228600" lvl="1" marL="914400" algn="l">
              <a:spcBef>
                <a:spcPts val="240"/>
              </a:spcBef>
              <a:spcAft>
                <a:spcPts val="0"/>
              </a:spcAft>
              <a:buClr>
                <a:schemeClr val="accent2"/>
              </a:buClr>
              <a:buSzPts val="1200"/>
              <a:buNone/>
              <a:defRPr sz="1200"/>
            </a:lvl2pPr>
            <a:lvl3pPr indent="-228600" lvl="2" marL="1371600" algn="l">
              <a:spcBef>
                <a:spcPts val="200"/>
              </a:spcBef>
              <a:spcAft>
                <a:spcPts val="0"/>
              </a:spcAft>
              <a:buClr>
                <a:schemeClr val="accent2"/>
              </a:buClr>
              <a:buSzPts val="1000"/>
              <a:buNone/>
              <a:defRPr sz="1000"/>
            </a:lvl3pPr>
            <a:lvl4pPr indent="-228600" lvl="3" marL="1828800" algn="l">
              <a:spcBef>
                <a:spcPts val="180"/>
              </a:spcBef>
              <a:spcAft>
                <a:spcPts val="0"/>
              </a:spcAft>
              <a:buClr>
                <a:schemeClr val="accent2"/>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83" name="Google Shape;183;p56"/>
          <p:cNvSpPr/>
          <p:nvPr>
            <p:ph idx="3" type="pic"/>
          </p:nvPr>
        </p:nvSpPr>
        <p:spPr>
          <a:xfrm>
            <a:off x="9549409" y="6000768"/>
            <a:ext cx="2042559" cy="59152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20"/>
              </a:spcBef>
              <a:spcAft>
                <a:spcPts val="0"/>
              </a:spcAft>
              <a:buClr>
                <a:schemeClr val="accent2"/>
              </a:buClr>
              <a:buSzPts val="1100"/>
              <a:buFont typeface="Arial"/>
              <a:buNone/>
              <a:defRPr b="0" i="0" sz="11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 only">
  <p:cSld name="1_Object only">
    <p:spTree>
      <p:nvGrpSpPr>
        <p:cNvPr id="184" name="Shape 184"/>
        <p:cNvGrpSpPr/>
        <p:nvPr/>
      </p:nvGrpSpPr>
      <p:grpSpPr>
        <a:xfrm>
          <a:off x="0" y="0"/>
          <a:ext cx="0" cy="0"/>
          <a:chOff x="0" y="0"/>
          <a:chExt cx="0" cy="0"/>
        </a:xfrm>
      </p:grpSpPr>
      <p:sp>
        <p:nvSpPr>
          <p:cNvPr id="185" name="Google Shape;185;p57"/>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186" name="Google Shape;186;p57"/>
          <p:cNvSpPr txBox="1"/>
          <p:nvPr>
            <p:ph idx="1" type="body"/>
          </p:nvPr>
        </p:nvSpPr>
        <p:spPr>
          <a:xfrm>
            <a:off x="624418" y="1646223"/>
            <a:ext cx="8928100"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7" name="Google Shape;187;p57"/>
          <p:cNvSpPr txBox="1"/>
          <p:nvPr>
            <p:ph type="title"/>
          </p:nvPr>
        </p:nvSpPr>
        <p:spPr>
          <a:xfrm>
            <a:off x="457237" y="532944"/>
            <a:ext cx="9095280" cy="53860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57"/>
          <p:cNvSpPr/>
          <p:nvPr>
            <p:ph idx="2" type="pic"/>
          </p:nvPr>
        </p:nvSpPr>
        <p:spPr>
          <a:xfrm>
            <a:off x="9549409" y="6000768"/>
            <a:ext cx="2042559" cy="59152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20"/>
              </a:spcBef>
              <a:spcAft>
                <a:spcPts val="0"/>
              </a:spcAft>
              <a:buClr>
                <a:schemeClr val="accent2"/>
              </a:buClr>
              <a:buSzPts val="1100"/>
              <a:buFont typeface="Arial"/>
              <a:buNone/>
              <a:defRPr b="0" i="0" sz="11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1 picture only">
  <p:cSld name="1_1 picture only">
    <p:spTree>
      <p:nvGrpSpPr>
        <p:cNvPr id="189" name="Shape 189"/>
        <p:cNvGrpSpPr/>
        <p:nvPr/>
      </p:nvGrpSpPr>
      <p:grpSpPr>
        <a:xfrm>
          <a:off x="0" y="0"/>
          <a:ext cx="0" cy="0"/>
          <a:chOff x="0" y="0"/>
          <a:chExt cx="0" cy="0"/>
        </a:xfrm>
      </p:grpSpPr>
      <p:sp>
        <p:nvSpPr>
          <p:cNvPr id="190" name="Google Shape;190;p58"/>
          <p:cNvSpPr txBox="1"/>
          <p:nvPr>
            <p:ph type="title"/>
          </p:nvPr>
        </p:nvSpPr>
        <p:spPr>
          <a:xfrm>
            <a:off x="476211" y="541384"/>
            <a:ext cx="9076307"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200"/>
              <a:buFont typeface="Aria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1" name="Google Shape;191;p58"/>
          <p:cNvSpPr/>
          <p:nvPr>
            <p:ph idx="2" type="pic"/>
          </p:nvPr>
        </p:nvSpPr>
        <p:spPr>
          <a:xfrm>
            <a:off x="624419" y="1628775"/>
            <a:ext cx="8928099" cy="4032250"/>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92" name="Google Shape;192;p58"/>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193" name="Google Shape;193;p58"/>
          <p:cNvSpPr/>
          <p:nvPr>
            <p:ph idx="3" type="pic"/>
          </p:nvPr>
        </p:nvSpPr>
        <p:spPr>
          <a:xfrm>
            <a:off x="9549409" y="6000768"/>
            <a:ext cx="2042559" cy="59152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20"/>
              </a:spcBef>
              <a:spcAft>
                <a:spcPts val="0"/>
              </a:spcAft>
              <a:buClr>
                <a:schemeClr val="accent2"/>
              </a:buClr>
              <a:buSzPts val="1100"/>
              <a:buFont typeface="Arial"/>
              <a:buNone/>
              <a:defRPr b="0" i="0" sz="11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only">
  <p:cSld name="Object only">
    <p:spTree>
      <p:nvGrpSpPr>
        <p:cNvPr id="25" name="Shape 25"/>
        <p:cNvGrpSpPr/>
        <p:nvPr/>
      </p:nvGrpSpPr>
      <p:grpSpPr>
        <a:xfrm>
          <a:off x="0" y="0"/>
          <a:ext cx="0" cy="0"/>
          <a:chOff x="0" y="0"/>
          <a:chExt cx="0" cy="0"/>
        </a:xfrm>
      </p:grpSpPr>
      <p:sp>
        <p:nvSpPr>
          <p:cNvPr id="26" name="Google Shape;26;p70"/>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27" name="Google Shape;27;p70"/>
          <p:cNvSpPr txBox="1"/>
          <p:nvPr>
            <p:ph idx="1" type="body"/>
          </p:nvPr>
        </p:nvSpPr>
        <p:spPr>
          <a:xfrm>
            <a:off x="624418" y="1646223"/>
            <a:ext cx="8928100"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70"/>
          <p:cNvSpPr txBox="1"/>
          <p:nvPr>
            <p:ph type="title"/>
          </p:nvPr>
        </p:nvSpPr>
        <p:spPr>
          <a:xfrm>
            <a:off x="457237" y="532944"/>
            <a:ext cx="9095280" cy="53860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6 pictures">
  <p:cSld name="1_6 pictures">
    <p:spTree>
      <p:nvGrpSpPr>
        <p:cNvPr id="194" name="Shape 194"/>
        <p:cNvGrpSpPr/>
        <p:nvPr/>
      </p:nvGrpSpPr>
      <p:grpSpPr>
        <a:xfrm>
          <a:off x="0" y="0"/>
          <a:ext cx="0" cy="0"/>
          <a:chOff x="0" y="0"/>
          <a:chExt cx="0" cy="0"/>
        </a:xfrm>
      </p:grpSpPr>
      <p:sp>
        <p:nvSpPr>
          <p:cNvPr id="195" name="Google Shape;195;p59"/>
          <p:cNvSpPr txBox="1"/>
          <p:nvPr>
            <p:ph type="title"/>
          </p:nvPr>
        </p:nvSpPr>
        <p:spPr>
          <a:xfrm>
            <a:off x="476211" y="541384"/>
            <a:ext cx="9076307"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200"/>
              <a:buFont typeface="Aria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 name="Google Shape;196;p59"/>
          <p:cNvSpPr/>
          <p:nvPr>
            <p:ph idx="2" type="pic"/>
          </p:nvPr>
        </p:nvSpPr>
        <p:spPr>
          <a:xfrm>
            <a:off x="624419" y="1628776"/>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97" name="Google Shape;197;p59"/>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198" name="Google Shape;198;p59"/>
          <p:cNvSpPr/>
          <p:nvPr>
            <p:ph idx="3" type="pic"/>
          </p:nvPr>
        </p:nvSpPr>
        <p:spPr>
          <a:xfrm>
            <a:off x="3673184" y="1628776"/>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99" name="Google Shape;199;p59"/>
          <p:cNvSpPr/>
          <p:nvPr>
            <p:ph idx="4" type="pic"/>
          </p:nvPr>
        </p:nvSpPr>
        <p:spPr>
          <a:xfrm>
            <a:off x="6690024" y="1628776"/>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00" name="Google Shape;200;p59"/>
          <p:cNvSpPr/>
          <p:nvPr>
            <p:ph idx="5" type="pic"/>
          </p:nvPr>
        </p:nvSpPr>
        <p:spPr>
          <a:xfrm>
            <a:off x="624418" y="3708781"/>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01" name="Google Shape;201;p59"/>
          <p:cNvSpPr/>
          <p:nvPr>
            <p:ph idx="6" type="pic"/>
          </p:nvPr>
        </p:nvSpPr>
        <p:spPr>
          <a:xfrm>
            <a:off x="3668251" y="3705609"/>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02" name="Google Shape;202;p59"/>
          <p:cNvSpPr/>
          <p:nvPr>
            <p:ph idx="7" type="pic"/>
          </p:nvPr>
        </p:nvSpPr>
        <p:spPr>
          <a:xfrm>
            <a:off x="6690024" y="3708781"/>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03" name="Google Shape;203;p59"/>
          <p:cNvSpPr/>
          <p:nvPr>
            <p:ph idx="8" type="pic"/>
          </p:nvPr>
        </p:nvSpPr>
        <p:spPr>
          <a:xfrm>
            <a:off x="9549409" y="6000768"/>
            <a:ext cx="2042559" cy="59152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20"/>
              </a:spcBef>
              <a:spcAft>
                <a:spcPts val="0"/>
              </a:spcAft>
              <a:buClr>
                <a:schemeClr val="accent2"/>
              </a:buClr>
              <a:buSzPts val="1100"/>
              <a:buFont typeface="Arial"/>
              <a:buNone/>
              <a:defRPr b="0" i="0" sz="11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and 1 Picture">
  <p:cSld name="1_Text and 1 Picture">
    <p:spTree>
      <p:nvGrpSpPr>
        <p:cNvPr id="204" name="Shape 204"/>
        <p:cNvGrpSpPr/>
        <p:nvPr/>
      </p:nvGrpSpPr>
      <p:grpSpPr>
        <a:xfrm>
          <a:off x="0" y="0"/>
          <a:ext cx="0" cy="0"/>
          <a:chOff x="0" y="0"/>
          <a:chExt cx="0" cy="0"/>
        </a:xfrm>
      </p:grpSpPr>
      <p:sp>
        <p:nvSpPr>
          <p:cNvPr id="205" name="Google Shape;205;p60"/>
          <p:cNvSpPr txBox="1"/>
          <p:nvPr>
            <p:ph type="title"/>
          </p:nvPr>
        </p:nvSpPr>
        <p:spPr>
          <a:xfrm>
            <a:off x="476211" y="629909"/>
            <a:ext cx="9076307" cy="47626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200"/>
              <a:buFont typeface="Aria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p60"/>
          <p:cNvSpPr/>
          <p:nvPr>
            <p:ph idx="2" type="pic"/>
          </p:nvPr>
        </p:nvSpPr>
        <p:spPr>
          <a:xfrm>
            <a:off x="7920568" y="1628775"/>
            <a:ext cx="3647017" cy="4032250"/>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07" name="Google Shape;207;p60"/>
          <p:cNvSpPr txBox="1"/>
          <p:nvPr>
            <p:ph idx="1" type="body"/>
          </p:nvPr>
        </p:nvSpPr>
        <p:spPr>
          <a:xfrm>
            <a:off x="476213" y="1628775"/>
            <a:ext cx="6858047" cy="403225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solidFill>
                  <a:schemeClr val="accent2"/>
                </a:solidFill>
              </a:defRPr>
            </a:lvl1pPr>
            <a:lvl2pPr indent="-228600" lvl="1" marL="914400" algn="l">
              <a:spcBef>
                <a:spcPts val="240"/>
              </a:spcBef>
              <a:spcAft>
                <a:spcPts val="0"/>
              </a:spcAft>
              <a:buClr>
                <a:schemeClr val="accent2"/>
              </a:buClr>
              <a:buSzPts val="1200"/>
              <a:buNone/>
              <a:defRPr sz="1200"/>
            </a:lvl2pPr>
            <a:lvl3pPr indent="-228600" lvl="2" marL="1371600" algn="l">
              <a:spcBef>
                <a:spcPts val="200"/>
              </a:spcBef>
              <a:spcAft>
                <a:spcPts val="0"/>
              </a:spcAft>
              <a:buClr>
                <a:schemeClr val="accent2"/>
              </a:buClr>
              <a:buSzPts val="1000"/>
              <a:buNone/>
              <a:defRPr sz="1000"/>
            </a:lvl3pPr>
            <a:lvl4pPr indent="-228600" lvl="3" marL="1828800" algn="l">
              <a:spcBef>
                <a:spcPts val="180"/>
              </a:spcBef>
              <a:spcAft>
                <a:spcPts val="0"/>
              </a:spcAft>
              <a:buClr>
                <a:schemeClr val="accent2"/>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08" name="Google Shape;208;p60"/>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209" name="Google Shape;209;p60"/>
          <p:cNvSpPr/>
          <p:nvPr>
            <p:ph idx="3" type="pic"/>
          </p:nvPr>
        </p:nvSpPr>
        <p:spPr>
          <a:xfrm>
            <a:off x="9549409" y="6000768"/>
            <a:ext cx="2042559" cy="59152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20"/>
              </a:spcBef>
              <a:spcAft>
                <a:spcPts val="0"/>
              </a:spcAft>
              <a:buClr>
                <a:schemeClr val="accent2"/>
              </a:buClr>
              <a:buSzPts val="1100"/>
              <a:buFont typeface="Arial"/>
              <a:buNone/>
              <a:defRPr b="0" i="0" sz="11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and 2 Pictures">
  <p:cSld name="1_Text and 2 Pictures">
    <p:spTree>
      <p:nvGrpSpPr>
        <p:cNvPr id="210" name="Shape 210"/>
        <p:cNvGrpSpPr/>
        <p:nvPr/>
      </p:nvGrpSpPr>
      <p:grpSpPr>
        <a:xfrm>
          <a:off x="0" y="0"/>
          <a:ext cx="0" cy="0"/>
          <a:chOff x="0" y="0"/>
          <a:chExt cx="0" cy="0"/>
        </a:xfrm>
      </p:grpSpPr>
      <p:sp>
        <p:nvSpPr>
          <p:cNvPr id="211" name="Google Shape;211;p61"/>
          <p:cNvSpPr txBox="1"/>
          <p:nvPr>
            <p:ph type="title"/>
          </p:nvPr>
        </p:nvSpPr>
        <p:spPr>
          <a:xfrm>
            <a:off x="476211" y="541384"/>
            <a:ext cx="9076307"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200"/>
              <a:buFont typeface="Aria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 name="Google Shape;212;p61"/>
          <p:cNvSpPr/>
          <p:nvPr>
            <p:ph idx="2" type="pic"/>
          </p:nvPr>
        </p:nvSpPr>
        <p:spPr>
          <a:xfrm>
            <a:off x="7920566" y="1628776"/>
            <a:ext cx="3647017"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13" name="Google Shape;213;p61"/>
          <p:cNvSpPr txBox="1"/>
          <p:nvPr>
            <p:ph idx="1" type="body"/>
          </p:nvPr>
        </p:nvSpPr>
        <p:spPr>
          <a:xfrm>
            <a:off x="476212" y="1628775"/>
            <a:ext cx="6868621" cy="403225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solidFill>
                  <a:schemeClr val="accent2"/>
                </a:solidFill>
              </a:defRPr>
            </a:lvl1pPr>
            <a:lvl2pPr indent="-228600" lvl="1" marL="914400" algn="l">
              <a:spcBef>
                <a:spcPts val="240"/>
              </a:spcBef>
              <a:spcAft>
                <a:spcPts val="0"/>
              </a:spcAft>
              <a:buClr>
                <a:schemeClr val="accent2"/>
              </a:buClr>
              <a:buSzPts val="1200"/>
              <a:buNone/>
              <a:defRPr sz="1200"/>
            </a:lvl2pPr>
            <a:lvl3pPr indent="-228600" lvl="2" marL="1371600" algn="l">
              <a:spcBef>
                <a:spcPts val="200"/>
              </a:spcBef>
              <a:spcAft>
                <a:spcPts val="0"/>
              </a:spcAft>
              <a:buClr>
                <a:schemeClr val="accent2"/>
              </a:buClr>
              <a:buSzPts val="1000"/>
              <a:buNone/>
              <a:defRPr sz="1000"/>
            </a:lvl3pPr>
            <a:lvl4pPr indent="-228600" lvl="3" marL="1828800" algn="l">
              <a:spcBef>
                <a:spcPts val="180"/>
              </a:spcBef>
              <a:spcAft>
                <a:spcPts val="0"/>
              </a:spcAft>
              <a:buClr>
                <a:schemeClr val="accent2"/>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14" name="Google Shape;214;p61"/>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215" name="Google Shape;215;p61"/>
          <p:cNvSpPr/>
          <p:nvPr>
            <p:ph idx="3" type="pic"/>
          </p:nvPr>
        </p:nvSpPr>
        <p:spPr>
          <a:xfrm>
            <a:off x="7920566" y="3714753"/>
            <a:ext cx="3647017" cy="1928826"/>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16" name="Google Shape;216;p61"/>
          <p:cNvSpPr/>
          <p:nvPr>
            <p:ph idx="4" type="pic"/>
          </p:nvPr>
        </p:nvSpPr>
        <p:spPr>
          <a:xfrm>
            <a:off x="9549409" y="6000768"/>
            <a:ext cx="2042559" cy="59152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20"/>
              </a:spcBef>
              <a:spcAft>
                <a:spcPts val="0"/>
              </a:spcAft>
              <a:buClr>
                <a:schemeClr val="accent2"/>
              </a:buClr>
              <a:buSzPts val="1100"/>
              <a:buFont typeface="Arial"/>
              <a:buNone/>
              <a:defRPr b="0" i="0" sz="11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New section title 1">
  <p:cSld name="1_New section title 1">
    <p:spTree>
      <p:nvGrpSpPr>
        <p:cNvPr id="217" name="Shape 217"/>
        <p:cNvGrpSpPr/>
        <p:nvPr/>
      </p:nvGrpSpPr>
      <p:grpSpPr>
        <a:xfrm>
          <a:off x="0" y="0"/>
          <a:ext cx="0" cy="0"/>
          <a:chOff x="0" y="0"/>
          <a:chExt cx="0" cy="0"/>
        </a:xfrm>
      </p:grpSpPr>
      <p:sp>
        <p:nvSpPr>
          <p:cNvPr id="218" name="Google Shape;218;p62"/>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219" name="Google Shape;219;p62"/>
          <p:cNvSpPr txBox="1"/>
          <p:nvPr>
            <p:ph idx="1" type="subTitle"/>
          </p:nvPr>
        </p:nvSpPr>
        <p:spPr>
          <a:xfrm>
            <a:off x="464421" y="2919414"/>
            <a:ext cx="9088096" cy="738187"/>
          </a:xfrm>
          <a:prstGeom prst="rect">
            <a:avLst/>
          </a:prstGeom>
          <a:noFill/>
          <a:ln>
            <a:noFill/>
          </a:ln>
        </p:spPr>
        <p:txBody>
          <a:bodyPr anchorCtr="0" anchor="t" bIns="45700" lIns="91425" spcFirstLastPara="1" rIns="91425" wrap="square" tIns="45700">
            <a:normAutofit/>
          </a:bodyPr>
          <a:lstStyle>
            <a:lvl1pPr lvl="0" algn="l">
              <a:spcBef>
                <a:spcPts val="480"/>
              </a:spcBef>
              <a:spcAft>
                <a:spcPts val="0"/>
              </a:spcAft>
              <a:buClr>
                <a:schemeClr val="accent2"/>
              </a:buClr>
              <a:buSzPts val="2400"/>
              <a:buNone/>
              <a:defRPr sz="2400"/>
            </a:lvl1pPr>
            <a:lvl2pPr lvl="1" algn="l">
              <a:spcBef>
                <a:spcPts val="360"/>
              </a:spcBef>
              <a:spcAft>
                <a:spcPts val="0"/>
              </a:spcAft>
              <a:buClr>
                <a:schemeClr val="accent2"/>
              </a:buClr>
              <a:buSzPts val="1800"/>
              <a:buChar char="•"/>
              <a:defRPr/>
            </a:lvl2pPr>
            <a:lvl3pPr lvl="2" algn="l">
              <a:spcBef>
                <a:spcPts val="360"/>
              </a:spcBef>
              <a:spcAft>
                <a:spcPts val="0"/>
              </a:spcAft>
              <a:buClr>
                <a:schemeClr val="accent2"/>
              </a:buClr>
              <a:buSzPts val="1800"/>
              <a:buChar char="–"/>
              <a:defRPr/>
            </a:lvl3pPr>
            <a:lvl4pPr lvl="3" algn="l">
              <a:spcBef>
                <a:spcPts val="360"/>
              </a:spcBef>
              <a:spcAft>
                <a:spcPts val="0"/>
              </a:spcAft>
              <a:buClr>
                <a:schemeClr val="accent2"/>
              </a:buClr>
              <a:buSzPts val="1800"/>
              <a:buChar char="▪"/>
              <a:defRPr/>
            </a:lvl4pPr>
            <a:lvl5pPr lvl="4" algn="l">
              <a:spcBef>
                <a:spcPts val="360"/>
              </a:spcBef>
              <a:spcAft>
                <a:spcPts val="0"/>
              </a:spcAft>
              <a:buClr>
                <a:schemeClr val="dk1"/>
              </a:buClr>
              <a:buSzPts val="1800"/>
              <a:buNone/>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
        <p:nvSpPr>
          <p:cNvPr id="220" name="Google Shape;220;p62"/>
          <p:cNvSpPr txBox="1"/>
          <p:nvPr>
            <p:ph type="ctrTitle"/>
          </p:nvPr>
        </p:nvSpPr>
        <p:spPr>
          <a:xfrm>
            <a:off x="476211" y="1628775"/>
            <a:ext cx="9076307" cy="126998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accent3"/>
              </a:buClr>
              <a:buSzPts val="3600"/>
              <a:buFont typeface="Arial"/>
              <a:buNone/>
              <a:defRPr sz="3600">
                <a:solidFill>
                  <a:schemeClr val="accent3"/>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62"/>
          <p:cNvSpPr/>
          <p:nvPr>
            <p:ph idx="2" type="pic"/>
          </p:nvPr>
        </p:nvSpPr>
        <p:spPr>
          <a:xfrm>
            <a:off x="9549409" y="6000768"/>
            <a:ext cx="2042559" cy="59152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20"/>
              </a:spcBef>
              <a:spcAft>
                <a:spcPts val="0"/>
              </a:spcAft>
              <a:buClr>
                <a:schemeClr val="accent2"/>
              </a:buClr>
              <a:buSzPts val="1100"/>
              <a:buFont typeface="Arial"/>
              <a:buNone/>
              <a:defRPr b="0" i="0" sz="11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New section title 1 + text">
  <p:cSld name="1_New section title 1 + text">
    <p:spTree>
      <p:nvGrpSpPr>
        <p:cNvPr id="222" name="Shape 222"/>
        <p:cNvGrpSpPr/>
        <p:nvPr/>
      </p:nvGrpSpPr>
      <p:grpSpPr>
        <a:xfrm>
          <a:off x="0" y="0"/>
          <a:ext cx="0" cy="0"/>
          <a:chOff x="0" y="0"/>
          <a:chExt cx="0" cy="0"/>
        </a:xfrm>
      </p:grpSpPr>
      <p:sp>
        <p:nvSpPr>
          <p:cNvPr id="223" name="Google Shape;223;p63"/>
          <p:cNvSpPr txBox="1"/>
          <p:nvPr>
            <p:ph type="title"/>
          </p:nvPr>
        </p:nvSpPr>
        <p:spPr>
          <a:xfrm>
            <a:off x="451827" y="527475"/>
            <a:ext cx="9076307" cy="552471"/>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accent3"/>
              </a:buClr>
              <a:buSzPts val="3200"/>
              <a:buFont typeface="Arial"/>
              <a:buNone/>
              <a:defRPr>
                <a:solidFill>
                  <a:schemeClr val="accent3"/>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63"/>
          <p:cNvSpPr txBox="1"/>
          <p:nvPr>
            <p:ph idx="1" type="body"/>
          </p:nvPr>
        </p:nvSpPr>
        <p:spPr>
          <a:xfrm>
            <a:off x="476211" y="1628776"/>
            <a:ext cx="9076307"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5" name="Google Shape;225;p63"/>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226" name="Google Shape;226;p63"/>
          <p:cNvSpPr/>
          <p:nvPr>
            <p:ph idx="2" type="pic"/>
          </p:nvPr>
        </p:nvSpPr>
        <p:spPr>
          <a:xfrm>
            <a:off x="9549409" y="6000768"/>
            <a:ext cx="2042559" cy="59152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20"/>
              </a:spcBef>
              <a:spcAft>
                <a:spcPts val="0"/>
              </a:spcAft>
              <a:buClr>
                <a:schemeClr val="accent2"/>
              </a:buClr>
              <a:buSzPts val="1100"/>
              <a:buFont typeface="Arial"/>
              <a:buNone/>
              <a:defRPr b="0" i="0" sz="11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New section title 2">
  <p:cSld name="1_New section title 2">
    <p:spTree>
      <p:nvGrpSpPr>
        <p:cNvPr id="227" name="Shape 227"/>
        <p:cNvGrpSpPr/>
        <p:nvPr/>
      </p:nvGrpSpPr>
      <p:grpSpPr>
        <a:xfrm>
          <a:off x="0" y="0"/>
          <a:ext cx="0" cy="0"/>
          <a:chOff x="0" y="0"/>
          <a:chExt cx="0" cy="0"/>
        </a:xfrm>
      </p:grpSpPr>
      <p:sp>
        <p:nvSpPr>
          <p:cNvPr id="228" name="Google Shape;228;p64"/>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229" name="Google Shape;229;p64"/>
          <p:cNvSpPr txBox="1"/>
          <p:nvPr>
            <p:ph idx="1" type="subTitle"/>
          </p:nvPr>
        </p:nvSpPr>
        <p:spPr>
          <a:xfrm>
            <a:off x="464421" y="2919414"/>
            <a:ext cx="9088096" cy="738187"/>
          </a:xfrm>
          <a:prstGeom prst="rect">
            <a:avLst/>
          </a:prstGeom>
          <a:noFill/>
          <a:ln>
            <a:noFill/>
          </a:ln>
        </p:spPr>
        <p:txBody>
          <a:bodyPr anchorCtr="0" anchor="t" bIns="45700" lIns="91425" spcFirstLastPara="1" rIns="91425" wrap="square" tIns="45700">
            <a:normAutofit/>
          </a:bodyPr>
          <a:lstStyle>
            <a:lvl1pPr lvl="0" algn="l">
              <a:spcBef>
                <a:spcPts val="480"/>
              </a:spcBef>
              <a:spcAft>
                <a:spcPts val="0"/>
              </a:spcAft>
              <a:buClr>
                <a:schemeClr val="accent2"/>
              </a:buClr>
              <a:buSzPts val="2400"/>
              <a:buNone/>
              <a:defRPr sz="2400"/>
            </a:lvl1pPr>
            <a:lvl2pPr lvl="1" algn="l">
              <a:spcBef>
                <a:spcPts val="360"/>
              </a:spcBef>
              <a:spcAft>
                <a:spcPts val="0"/>
              </a:spcAft>
              <a:buClr>
                <a:schemeClr val="accent2"/>
              </a:buClr>
              <a:buSzPts val="1800"/>
              <a:buChar char="•"/>
              <a:defRPr/>
            </a:lvl2pPr>
            <a:lvl3pPr lvl="2" algn="l">
              <a:spcBef>
                <a:spcPts val="360"/>
              </a:spcBef>
              <a:spcAft>
                <a:spcPts val="0"/>
              </a:spcAft>
              <a:buClr>
                <a:schemeClr val="accent2"/>
              </a:buClr>
              <a:buSzPts val="1800"/>
              <a:buChar char="–"/>
              <a:defRPr/>
            </a:lvl3pPr>
            <a:lvl4pPr lvl="3" algn="l">
              <a:spcBef>
                <a:spcPts val="360"/>
              </a:spcBef>
              <a:spcAft>
                <a:spcPts val="0"/>
              </a:spcAft>
              <a:buClr>
                <a:schemeClr val="accent2"/>
              </a:buClr>
              <a:buSzPts val="1800"/>
              <a:buChar char="▪"/>
              <a:defRPr/>
            </a:lvl4pPr>
            <a:lvl5pPr lvl="4" algn="l">
              <a:spcBef>
                <a:spcPts val="360"/>
              </a:spcBef>
              <a:spcAft>
                <a:spcPts val="0"/>
              </a:spcAft>
              <a:buClr>
                <a:schemeClr val="dk1"/>
              </a:buClr>
              <a:buSzPts val="1800"/>
              <a:buNone/>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
        <p:nvSpPr>
          <p:cNvPr id="230" name="Google Shape;230;p64"/>
          <p:cNvSpPr txBox="1"/>
          <p:nvPr>
            <p:ph type="ctrTitle"/>
          </p:nvPr>
        </p:nvSpPr>
        <p:spPr>
          <a:xfrm>
            <a:off x="476211" y="1628776"/>
            <a:ext cx="9076307" cy="1300159"/>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accent4"/>
              </a:buClr>
              <a:buSzPts val="3600"/>
              <a:buFont typeface="Arial"/>
              <a:buNone/>
              <a:defRPr sz="3600">
                <a:solidFill>
                  <a:schemeClr val="accent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 name="Google Shape;231;p64"/>
          <p:cNvSpPr/>
          <p:nvPr>
            <p:ph idx="2" type="pic"/>
          </p:nvPr>
        </p:nvSpPr>
        <p:spPr>
          <a:xfrm>
            <a:off x="9549409" y="6000768"/>
            <a:ext cx="2042559" cy="59152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20"/>
              </a:spcBef>
              <a:spcAft>
                <a:spcPts val="0"/>
              </a:spcAft>
              <a:buClr>
                <a:schemeClr val="accent2"/>
              </a:buClr>
              <a:buSzPts val="1100"/>
              <a:buFont typeface="Arial"/>
              <a:buNone/>
              <a:defRPr b="0" i="0" sz="11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New section title 2 + text">
  <p:cSld name="1_New section title 2 + text">
    <p:spTree>
      <p:nvGrpSpPr>
        <p:cNvPr id="232" name="Shape 232"/>
        <p:cNvGrpSpPr/>
        <p:nvPr/>
      </p:nvGrpSpPr>
      <p:grpSpPr>
        <a:xfrm>
          <a:off x="0" y="0"/>
          <a:ext cx="0" cy="0"/>
          <a:chOff x="0" y="0"/>
          <a:chExt cx="0" cy="0"/>
        </a:xfrm>
      </p:grpSpPr>
      <p:sp>
        <p:nvSpPr>
          <p:cNvPr id="233" name="Google Shape;233;p65"/>
          <p:cNvSpPr txBox="1"/>
          <p:nvPr>
            <p:ph type="title"/>
          </p:nvPr>
        </p:nvSpPr>
        <p:spPr>
          <a:xfrm>
            <a:off x="451827" y="527475"/>
            <a:ext cx="9076307" cy="552471"/>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accent4"/>
              </a:buClr>
              <a:buSzPts val="3200"/>
              <a:buFont typeface="Arial"/>
              <a:buNone/>
              <a:defRPr>
                <a:solidFill>
                  <a:schemeClr val="accent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 name="Google Shape;234;p65"/>
          <p:cNvSpPr txBox="1"/>
          <p:nvPr>
            <p:ph idx="1" type="body"/>
          </p:nvPr>
        </p:nvSpPr>
        <p:spPr>
          <a:xfrm>
            <a:off x="476211" y="1628776"/>
            <a:ext cx="9076307"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5" name="Google Shape;235;p65"/>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236" name="Google Shape;236;p65"/>
          <p:cNvSpPr/>
          <p:nvPr>
            <p:ph idx="2" type="pic"/>
          </p:nvPr>
        </p:nvSpPr>
        <p:spPr>
          <a:xfrm>
            <a:off x="9549409" y="6000768"/>
            <a:ext cx="2042559" cy="59152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20"/>
              </a:spcBef>
              <a:spcAft>
                <a:spcPts val="0"/>
              </a:spcAft>
              <a:buClr>
                <a:schemeClr val="accent2"/>
              </a:buClr>
              <a:buSzPts val="1100"/>
              <a:buFont typeface="Arial"/>
              <a:buNone/>
              <a:defRPr b="0" i="0" sz="11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New section title 3">
  <p:cSld name="1_New section title 3">
    <p:spTree>
      <p:nvGrpSpPr>
        <p:cNvPr id="237" name="Shape 237"/>
        <p:cNvGrpSpPr/>
        <p:nvPr/>
      </p:nvGrpSpPr>
      <p:grpSpPr>
        <a:xfrm>
          <a:off x="0" y="0"/>
          <a:ext cx="0" cy="0"/>
          <a:chOff x="0" y="0"/>
          <a:chExt cx="0" cy="0"/>
        </a:xfrm>
      </p:grpSpPr>
      <p:sp>
        <p:nvSpPr>
          <p:cNvPr id="238" name="Google Shape;238;p66"/>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239" name="Google Shape;239;p66"/>
          <p:cNvSpPr txBox="1"/>
          <p:nvPr>
            <p:ph idx="1" type="subTitle"/>
          </p:nvPr>
        </p:nvSpPr>
        <p:spPr>
          <a:xfrm>
            <a:off x="464421" y="2919414"/>
            <a:ext cx="9137651" cy="738187"/>
          </a:xfrm>
          <a:prstGeom prst="rect">
            <a:avLst/>
          </a:prstGeom>
          <a:noFill/>
          <a:ln>
            <a:noFill/>
          </a:ln>
        </p:spPr>
        <p:txBody>
          <a:bodyPr anchorCtr="0" anchor="t" bIns="45700" lIns="91425" spcFirstLastPara="1" rIns="91425" wrap="square" tIns="45700">
            <a:normAutofit/>
          </a:bodyPr>
          <a:lstStyle>
            <a:lvl1pPr lvl="0" algn="l">
              <a:spcBef>
                <a:spcPts val="480"/>
              </a:spcBef>
              <a:spcAft>
                <a:spcPts val="0"/>
              </a:spcAft>
              <a:buClr>
                <a:schemeClr val="accent2"/>
              </a:buClr>
              <a:buSzPts val="2400"/>
              <a:buNone/>
              <a:defRPr sz="2400"/>
            </a:lvl1pPr>
            <a:lvl2pPr lvl="1" algn="l">
              <a:spcBef>
                <a:spcPts val="360"/>
              </a:spcBef>
              <a:spcAft>
                <a:spcPts val="0"/>
              </a:spcAft>
              <a:buClr>
                <a:schemeClr val="accent2"/>
              </a:buClr>
              <a:buSzPts val="1800"/>
              <a:buChar char="•"/>
              <a:defRPr/>
            </a:lvl2pPr>
            <a:lvl3pPr lvl="2" algn="l">
              <a:spcBef>
                <a:spcPts val="360"/>
              </a:spcBef>
              <a:spcAft>
                <a:spcPts val="0"/>
              </a:spcAft>
              <a:buClr>
                <a:schemeClr val="accent2"/>
              </a:buClr>
              <a:buSzPts val="1800"/>
              <a:buChar char="–"/>
              <a:defRPr/>
            </a:lvl3pPr>
            <a:lvl4pPr lvl="3" algn="l">
              <a:spcBef>
                <a:spcPts val="360"/>
              </a:spcBef>
              <a:spcAft>
                <a:spcPts val="0"/>
              </a:spcAft>
              <a:buClr>
                <a:schemeClr val="accent2"/>
              </a:buClr>
              <a:buSzPts val="1800"/>
              <a:buChar char="▪"/>
              <a:defRPr/>
            </a:lvl4pPr>
            <a:lvl5pPr lvl="4" algn="l">
              <a:spcBef>
                <a:spcPts val="360"/>
              </a:spcBef>
              <a:spcAft>
                <a:spcPts val="0"/>
              </a:spcAft>
              <a:buClr>
                <a:schemeClr val="dk1"/>
              </a:buClr>
              <a:buSzPts val="1800"/>
              <a:buNone/>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
        <p:nvSpPr>
          <p:cNvPr id="240" name="Google Shape;240;p66"/>
          <p:cNvSpPr txBox="1"/>
          <p:nvPr>
            <p:ph type="ctrTitle"/>
          </p:nvPr>
        </p:nvSpPr>
        <p:spPr>
          <a:xfrm>
            <a:off x="476211" y="1458910"/>
            <a:ext cx="9076307" cy="14700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accent5"/>
              </a:buClr>
              <a:buSzPts val="3600"/>
              <a:buFont typeface="Arial"/>
              <a:buNone/>
              <a:defRPr sz="3600">
                <a:solidFill>
                  <a:schemeClr val="accent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 name="Google Shape;241;p66"/>
          <p:cNvSpPr/>
          <p:nvPr>
            <p:ph idx="2" type="pic"/>
          </p:nvPr>
        </p:nvSpPr>
        <p:spPr>
          <a:xfrm>
            <a:off x="9549409" y="6000768"/>
            <a:ext cx="2042559" cy="59152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20"/>
              </a:spcBef>
              <a:spcAft>
                <a:spcPts val="0"/>
              </a:spcAft>
              <a:buClr>
                <a:schemeClr val="accent2"/>
              </a:buClr>
              <a:buSzPts val="1100"/>
              <a:buFont typeface="Arial"/>
              <a:buNone/>
              <a:defRPr b="0" i="0" sz="11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New section title 3 + text">
  <p:cSld name="1_New section title 3 + text">
    <p:spTree>
      <p:nvGrpSpPr>
        <p:cNvPr id="242" name="Shape 242"/>
        <p:cNvGrpSpPr/>
        <p:nvPr/>
      </p:nvGrpSpPr>
      <p:grpSpPr>
        <a:xfrm>
          <a:off x="0" y="0"/>
          <a:ext cx="0" cy="0"/>
          <a:chOff x="0" y="0"/>
          <a:chExt cx="0" cy="0"/>
        </a:xfrm>
      </p:grpSpPr>
      <p:sp>
        <p:nvSpPr>
          <p:cNvPr id="243" name="Google Shape;243;p67"/>
          <p:cNvSpPr txBox="1"/>
          <p:nvPr>
            <p:ph type="title"/>
          </p:nvPr>
        </p:nvSpPr>
        <p:spPr>
          <a:xfrm>
            <a:off x="464019" y="527475"/>
            <a:ext cx="9076307" cy="552471"/>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accent5"/>
              </a:buClr>
              <a:buSzPts val="3200"/>
              <a:buFont typeface="Arial"/>
              <a:buNone/>
              <a:defRPr>
                <a:solidFill>
                  <a:schemeClr val="accent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67"/>
          <p:cNvSpPr txBox="1"/>
          <p:nvPr>
            <p:ph idx="1" type="body"/>
          </p:nvPr>
        </p:nvSpPr>
        <p:spPr>
          <a:xfrm>
            <a:off x="476211" y="1628776"/>
            <a:ext cx="9076307" cy="401480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latin typeface="Arial"/>
                <a:ea typeface="Arial"/>
                <a:cs typeface="Arial"/>
                <a:sym typeface="Arial"/>
              </a:defRPr>
            </a:lvl1pPr>
            <a:lvl2pPr indent="-342900" lvl="1" marL="914400" algn="l">
              <a:spcBef>
                <a:spcPts val="360"/>
              </a:spcBef>
              <a:spcAft>
                <a:spcPts val="0"/>
              </a:spcAft>
              <a:buClr>
                <a:schemeClr val="accent2"/>
              </a:buClr>
              <a:buSzPts val="1800"/>
              <a:buChar char="•"/>
              <a:defRPr sz="1800">
                <a:latin typeface="Arial"/>
                <a:ea typeface="Arial"/>
                <a:cs typeface="Arial"/>
                <a:sym typeface="Arial"/>
              </a:defRPr>
            </a:lvl2pPr>
            <a:lvl3pPr indent="-330200" lvl="2" marL="1371600" algn="l">
              <a:spcBef>
                <a:spcPts val="320"/>
              </a:spcBef>
              <a:spcAft>
                <a:spcPts val="0"/>
              </a:spcAft>
              <a:buClr>
                <a:schemeClr val="accent2"/>
              </a:buClr>
              <a:buSzPts val="1600"/>
              <a:buChar char="–"/>
              <a:defRPr sz="1600">
                <a:latin typeface="Arial"/>
                <a:ea typeface="Arial"/>
                <a:cs typeface="Arial"/>
                <a:sym typeface="Arial"/>
              </a:defRPr>
            </a:lvl3pPr>
            <a:lvl4pPr indent="-317500" lvl="3" marL="1828800" algn="l">
              <a:spcBef>
                <a:spcPts val="280"/>
              </a:spcBef>
              <a:spcAft>
                <a:spcPts val="0"/>
              </a:spcAft>
              <a:buClr>
                <a:schemeClr val="accent2"/>
              </a:buClr>
              <a:buSzPts val="1400"/>
              <a:buChar char="▪"/>
              <a:defRPr sz="1400">
                <a:latin typeface="Arial"/>
                <a:ea typeface="Arial"/>
                <a:cs typeface="Arial"/>
                <a:sym typeface="Arial"/>
              </a:defRPr>
            </a:lvl4pPr>
            <a:lvl5pPr indent="-228600" lvl="4" marL="2286000" algn="l">
              <a:spcBef>
                <a:spcPts val="360"/>
              </a:spcBef>
              <a:spcAft>
                <a:spcPts val="0"/>
              </a:spcAft>
              <a:buClr>
                <a:schemeClr val="dk1"/>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5" name="Google Shape;245;p67"/>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246" name="Google Shape;246;p67"/>
          <p:cNvSpPr/>
          <p:nvPr>
            <p:ph idx="2" type="pic"/>
          </p:nvPr>
        </p:nvSpPr>
        <p:spPr>
          <a:xfrm>
            <a:off x="9549409" y="6000768"/>
            <a:ext cx="2042559" cy="59152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220"/>
              </a:spcBef>
              <a:spcAft>
                <a:spcPts val="0"/>
              </a:spcAft>
              <a:buClr>
                <a:schemeClr val="accent2"/>
              </a:buClr>
              <a:buSzPts val="1100"/>
              <a:buFont typeface="Arial"/>
              <a:buNone/>
              <a:defRPr b="0" i="0" sz="11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with background">
  <p:cSld name="Title Only_with background">
    <p:spTree>
      <p:nvGrpSpPr>
        <p:cNvPr id="247" name="Shape 247"/>
        <p:cNvGrpSpPr/>
        <p:nvPr/>
      </p:nvGrpSpPr>
      <p:grpSpPr>
        <a:xfrm>
          <a:off x="0" y="0"/>
          <a:ext cx="0" cy="0"/>
          <a:chOff x="0" y="0"/>
          <a:chExt cx="0" cy="0"/>
        </a:xfrm>
      </p:grpSpPr>
      <p:sp>
        <p:nvSpPr>
          <p:cNvPr id="248" name="Google Shape;248;ge415f88984_0_408"/>
          <p:cNvSpPr/>
          <p:nvPr/>
        </p:nvSpPr>
        <p:spPr>
          <a:xfrm flipH="1">
            <a:off x="-22925" y="2170046"/>
            <a:ext cx="12167140" cy="4694898"/>
          </a:xfrm>
          <a:custGeom>
            <a:rect b="b" l="l" r="r" t="t"/>
            <a:pathLst>
              <a:path extrusionOk="0" h="5999870" w="6759522">
                <a:moveTo>
                  <a:pt x="0" y="5999870"/>
                </a:moveTo>
                <a:lnTo>
                  <a:pt x="6759522" y="0"/>
                </a:lnTo>
                <a:cubicBezTo>
                  <a:pt x="6752486" y="1999957"/>
                  <a:pt x="6745451" y="3999913"/>
                  <a:pt x="6738415" y="5999870"/>
                </a:cubicBezTo>
                <a:lnTo>
                  <a:pt x="0" y="5999870"/>
                </a:lnTo>
                <a:close/>
              </a:path>
            </a:pathLst>
          </a:custGeom>
          <a:solidFill>
            <a:schemeClr val="accent5">
              <a:alpha val="23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9" name="Google Shape;249;ge415f88984_0_408"/>
          <p:cNvSpPr/>
          <p:nvPr/>
        </p:nvSpPr>
        <p:spPr>
          <a:xfrm>
            <a:off x="-1407172" y="-1459681"/>
            <a:ext cx="13637336" cy="8324820"/>
          </a:xfrm>
          <a:custGeom>
            <a:rect b="b" l="l" r="r" t="t"/>
            <a:pathLst>
              <a:path extrusionOk="0" h="5999870" w="6759522">
                <a:moveTo>
                  <a:pt x="0" y="5999870"/>
                </a:moveTo>
                <a:lnTo>
                  <a:pt x="6759522" y="0"/>
                </a:lnTo>
                <a:cubicBezTo>
                  <a:pt x="6752486" y="1999957"/>
                  <a:pt x="6745451" y="3999913"/>
                  <a:pt x="6738415" y="5999870"/>
                </a:cubicBezTo>
                <a:lnTo>
                  <a:pt x="0" y="5999870"/>
                </a:lnTo>
                <a:close/>
              </a:path>
            </a:pathLst>
          </a:custGeom>
          <a:solidFill>
            <a:schemeClr val="accent5">
              <a:alpha val="23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0" name="Google Shape;250;ge415f88984_0_408"/>
          <p:cNvSpPr txBox="1"/>
          <p:nvPr/>
        </p:nvSpPr>
        <p:spPr>
          <a:xfrm>
            <a:off x="10886830" y="6589187"/>
            <a:ext cx="390900" cy="1230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fr-CH" sz="800" u="none" cap="none" strike="noStrike">
                <a:solidFill>
                  <a:srgbClr val="F34E6F"/>
                </a:solidFill>
                <a:latin typeface="Arial"/>
                <a:ea typeface="Arial"/>
                <a:cs typeface="Arial"/>
                <a:sym typeface="Arial"/>
              </a:rPr>
              <a:t>‹#›</a:t>
            </a:fld>
            <a:endParaRPr b="0" i="0" sz="800" u="none" cap="none" strike="noStrike">
              <a:solidFill>
                <a:srgbClr val="F34E6F"/>
              </a:solidFill>
              <a:latin typeface="Arial"/>
              <a:ea typeface="Arial"/>
              <a:cs typeface="Arial"/>
              <a:sym typeface="Arial"/>
            </a:endParaRPr>
          </a:p>
        </p:txBody>
      </p:sp>
      <p:sp>
        <p:nvSpPr>
          <p:cNvPr id="251" name="Google Shape;251;ge415f88984_0_408"/>
          <p:cNvSpPr txBox="1"/>
          <p:nvPr>
            <p:ph idx="1" type="body"/>
          </p:nvPr>
        </p:nvSpPr>
        <p:spPr>
          <a:xfrm>
            <a:off x="914400" y="6564565"/>
            <a:ext cx="6705600" cy="147600"/>
          </a:xfrm>
          <a:prstGeom prst="rect">
            <a:avLst/>
          </a:prstGeom>
          <a:noFill/>
          <a:ln>
            <a:noFill/>
          </a:ln>
        </p:spPr>
        <p:txBody>
          <a:bodyPr anchorCtr="0" anchor="b" bIns="45700" lIns="91425" spcFirstLastPara="1" rIns="91425" wrap="square" tIns="45700">
            <a:spAutoFit/>
          </a:bodyPr>
          <a:lstStyle>
            <a:lvl1pPr indent="-228600" lvl="0" marL="457200" rtl="0" algn="l">
              <a:lnSpc>
                <a:spcPct val="100000"/>
              </a:lnSpc>
              <a:spcBef>
                <a:spcPts val="0"/>
              </a:spcBef>
              <a:spcAft>
                <a:spcPts val="0"/>
              </a:spcAft>
              <a:buSzPts val="2000"/>
              <a:buNone/>
              <a:defRPr sz="800">
                <a:solidFill>
                  <a:srgbClr val="F34E6F"/>
                </a:solidFill>
                <a:latin typeface="Arial"/>
                <a:ea typeface="Arial"/>
                <a:cs typeface="Arial"/>
                <a:sym typeface="Arial"/>
              </a:defRPr>
            </a:lvl1pPr>
            <a:lvl2pPr indent="-355600" lvl="1" marL="914400" rtl="0" algn="l">
              <a:lnSpc>
                <a:spcPct val="100000"/>
              </a:lnSpc>
              <a:spcBef>
                <a:spcPts val="1200"/>
              </a:spcBef>
              <a:spcAft>
                <a:spcPts val="0"/>
              </a:spcAft>
              <a:buSzPts val="2000"/>
              <a:buChar char="•"/>
              <a:defRPr/>
            </a:lvl2pPr>
            <a:lvl3pPr indent="-342900" lvl="2" marL="1371600" rtl="0" algn="l">
              <a:lnSpc>
                <a:spcPct val="100000"/>
              </a:lnSpc>
              <a:spcBef>
                <a:spcPts val="1200"/>
              </a:spcBef>
              <a:spcAft>
                <a:spcPts val="0"/>
              </a:spcAft>
              <a:buSzPts val="1800"/>
              <a:buChar char="•"/>
              <a:defRPr/>
            </a:lvl3pPr>
            <a:lvl4pPr indent="-330200" lvl="3" marL="1828800" rtl="0" algn="l">
              <a:lnSpc>
                <a:spcPct val="100000"/>
              </a:lnSpc>
              <a:spcBef>
                <a:spcPts val="320"/>
              </a:spcBef>
              <a:spcAft>
                <a:spcPts val="0"/>
              </a:spcAft>
              <a:buSzPts val="1600"/>
              <a:buChar char="•"/>
              <a:defRPr/>
            </a:lvl4pPr>
            <a:lvl5pPr indent="-317500" lvl="4" marL="2286000" rtl="0" algn="l">
              <a:lnSpc>
                <a:spcPct val="100000"/>
              </a:lnSpc>
              <a:spcBef>
                <a:spcPts val="280"/>
              </a:spcBef>
              <a:spcAft>
                <a:spcPts val="0"/>
              </a:spcAft>
              <a:buSzPts val="1400"/>
              <a:buChar char="•"/>
              <a:defRPr/>
            </a:lvl5pPr>
            <a:lvl6pPr indent="-355600" lvl="5" marL="2743200" rtl="0" algn="l">
              <a:lnSpc>
                <a:spcPct val="100000"/>
              </a:lnSpc>
              <a:spcBef>
                <a:spcPts val="400"/>
              </a:spcBef>
              <a:spcAft>
                <a:spcPts val="0"/>
              </a:spcAft>
              <a:buClr>
                <a:schemeClr val="dk1"/>
              </a:buClr>
              <a:buSzPts val="2000"/>
              <a:buChar char="•"/>
              <a:defRPr/>
            </a:lvl6pPr>
            <a:lvl7pPr indent="-355600" lvl="6" marL="3200400" rtl="0" algn="l">
              <a:lnSpc>
                <a:spcPct val="100000"/>
              </a:lnSpc>
              <a:spcBef>
                <a:spcPts val="400"/>
              </a:spcBef>
              <a:spcAft>
                <a:spcPts val="0"/>
              </a:spcAft>
              <a:buClr>
                <a:schemeClr val="dk1"/>
              </a:buClr>
              <a:buSzPts val="2000"/>
              <a:buChar char="•"/>
              <a:defRPr/>
            </a:lvl7pPr>
            <a:lvl8pPr indent="-355600" lvl="7" marL="3657600" rtl="0" algn="l">
              <a:lnSpc>
                <a:spcPct val="100000"/>
              </a:lnSpc>
              <a:spcBef>
                <a:spcPts val="400"/>
              </a:spcBef>
              <a:spcAft>
                <a:spcPts val="0"/>
              </a:spcAft>
              <a:buClr>
                <a:schemeClr val="dk1"/>
              </a:buClr>
              <a:buSzPts val="2000"/>
              <a:buChar char="•"/>
              <a:defRPr/>
            </a:lvl8pPr>
            <a:lvl9pPr indent="-355600" lvl="8" marL="4114800" rtl="0" algn="l">
              <a:lnSpc>
                <a:spcPct val="100000"/>
              </a:lnSpc>
              <a:spcBef>
                <a:spcPts val="400"/>
              </a:spcBef>
              <a:spcAft>
                <a:spcPts val="0"/>
              </a:spcAft>
              <a:buClr>
                <a:schemeClr val="dk1"/>
              </a:buClr>
              <a:buSzPts val="2000"/>
              <a:buChar char="•"/>
              <a:defRPr/>
            </a:lvl9pPr>
          </a:lstStyle>
          <a:p/>
        </p:txBody>
      </p:sp>
      <p:sp>
        <p:nvSpPr>
          <p:cNvPr id="252" name="Google Shape;252;ge415f88984_0_408"/>
          <p:cNvSpPr txBox="1"/>
          <p:nvPr>
            <p:ph idx="2" type="body"/>
          </p:nvPr>
        </p:nvSpPr>
        <p:spPr>
          <a:xfrm>
            <a:off x="682752" y="511572"/>
            <a:ext cx="11509200" cy="451800"/>
          </a:xfrm>
          <a:prstGeom prst="rect">
            <a:avLst/>
          </a:prstGeom>
          <a:solidFill>
            <a:srgbClr val="1E7FB8">
              <a:alpha val="88630"/>
            </a:srgbClr>
          </a:solidFill>
          <a:ln>
            <a:noFill/>
          </a:ln>
        </p:spPr>
        <p:txBody>
          <a:bodyPr anchorCtr="0" anchor="ctr" bIns="45700" lIns="182875" spcFirstLastPara="1" rIns="91425" wrap="square" tIns="45700">
            <a:noAutofit/>
          </a:bodyPr>
          <a:lstStyle>
            <a:lvl1pPr indent="-228600" lvl="0" marL="457200" rtl="0" algn="l">
              <a:lnSpc>
                <a:spcPct val="85000"/>
              </a:lnSpc>
              <a:spcBef>
                <a:spcPts val="0"/>
              </a:spcBef>
              <a:spcAft>
                <a:spcPts val="0"/>
              </a:spcAft>
              <a:buSzPts val="2000"/>
              <a:buNone/>
              <a:defRPr b="0" i="0" sz="2000" cap="none">
                <a:solidFill>
                  <a:schemeClr val="lt1"/>
                </a:solidFill>
                <a:latin typeface="Arial"/>
                <a:ea typeface="Arial"/>
                <a:cs typeface="Arial"/>
                <a:sym typeface="Arial"/>
              </a:defRPr>
            </a:lvl1pPr>
            <a:lvl2pPr indent="-228600" lvl="1" marL="914400" rtl="0" algn="l">
              <a:lnSpc>
                <a:spcPct val="100000"/>
              </a:lnSpc>
              <a:spcBef>
                <a:spcPts val="1200"/>
              </a:spcBef>
              <a:spcAft>
                <a:spcPts val="0"/>
              </a:spcAft>
              <a:buSzPts val="2000"/>
              <a:buNone/>
              <a:defRPr b="1" sz="2000"/>
            </a:lvl2pPr>
            <a:lvl3pPr indent="-228600" lvl="2" marL="1371600" rtl="0" algn="l">
              <a:lnSpc>
                <a:spcPct val="100000"/>
              </a:lnSpc>
              <a:spcBef>
                <a:spcPts val="1200"/>
              </a:spcBef>
              <a:spcAft>
                <a:spcPts val="0"/>
              </a:spcAft>
              <a:buSzPts val="1800"/>
              <a:buNone/>
              <a:defRPr b="1" sz="1800"/>
            </a:lvl3pPr>
            <a:lvl4pPr indent="-228600" lvl="3" marL="1828800" rtl="0" algn="l">
              <a:lnSpc>
                <a:spcPct val="100000"/>
              </a:lnSpc>
              <a:spcBef>
                <a:spcPts val="320"/>
              </a:spcBef>
              <a:spcAft>
                <a:spcPts val="0"/>
              </a:spcAft>
              <a:buSzPts val="1600"/>
              <a:buNone/>
              <a:defRPr b="1" sz="1600"/>
            </a:lvl4pPr>
            <a:lvl5pPr indent="-228600" lvl="4" marL="2286000" rtl="0" algn="l">
              <a:lnSpc>
                <a:spcPct val="100000"/>
              </a:lnSpc>
              <a:spcBef>
                <a:spcPts val="280"/>
              </a:spcBef>
              <a:spcAft>
                <a:spcPts val="0"/>
              </a:spcAft>
              <a:buSzPts val="1400"/>
              <a:buNone/>
              <a:defRPr b="1" sz="1600"/>
            </a:lvl5pPr>
            <a:lvl6pPr indent="-228600" lvl="5" marL="2743200" rtl="0" algn="l">
              <a:lnSpc>
                <a:spcPct val="100000"/>
              </a:lnSpc>
              <a:spcBef>
                <a:spcPts val="400"/>
              </a:spcBef>
              <a:spcAft>
                <a:spcPts val="0"/>
              </a:spcAft>
              <a:buClr>
                <a:schemeClr val="dk1"/>
              </a:buClr>
              <a:buSzPts val="2000"/>
              <a:buNone/>
              <a:defRPr b="1" sz="1600"/>
            </a:lvl6pPr>
            <a:lvl7pPr indent="-228600" lvl="6" marL="3200400" rtl="0" algn="l">
              <a:lnSpc>
                <a:spcPct val="100000"/>
              </a:lnSpc>
              <a:spcBef>
                <a:spcPts val="400"/>
              </a:spcBef>
              <a:spcAft>
                <a:spcPts val="0"/>
              </a:spcAft>
              <a:buClr>
                <a:schemeClr val="dk1"/>
              </a:buClr>
              <a:buSzPts val="2000"/>
              <a:buNone/>
              <a:defRPr b="1" sz="1600"/>
            </a:lvl7pPr>
            <a:lvl8pPr indent="-228600" lvl="7" marL="3657600" rtl="0" algn="l">
              <a:lnSpc>
                <a:spcPct val="100000"/>
              </a:lnSpc>
              <a:spcBef>
                <a:spcPts val="400"/>
              </a:spcBef>
              <a:spcAft>
                <a:spcPts val="0"/>
              </a:spcAft>
              <a:buClr>
                <a:schemeClr val="dk1"/>
              </a:buClr>
              <a:buSzPts val="2000"/>
              <a:buNone/>
              <a:defRPr b="1" sz="1600"/>
            </a:lvl8pPr>
            <a:lvl9pPr indent="-228600" lvl="8" marL="4114800" rtl="0" algn="l">
              <a:lnSpc>
                <a:spcPct val="100000"/>
              </a:lnSpc>
              <a:spcBef>
                <a:spcPts val="400"/>
              </a:spcBef>
              <a:spcAft>
                <a:spcPts val="0"/>
              </a:spcAft>
              <a:buClr>
                <a:schemeClr val="dk1"/>
              </a:buClr>
              <a:buSzPts val="2000"/>
              <a:buNone/>
              <a:defRPr b="1" sz="16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icture only">
  <p:cSld name="1 picture only">
    <p:spTree>
      <p:nvGrpSpPr>
        <p:cNvPr id="29" name="Shape 29"/>
        <p:cNvGrpSpPr/>
        <p:nvPr/>
      </p:nvGrpSpPr>
      <p:grpSpPr>
        <a:xfrm>
          <a:off x="0" y="0"/>
          <a:ext cx="0" cy="0"/>
          <a:chOff x="0" y="0"/>
          <a:chExt cx="0" cy="0"/>
        </a:xfrm>
      </p:grpSpPr>
      <p:sp>
        <p:nvSpPr>
          <p:cNvPr id="30" name="Google Shape;30;p71"/>
          <p:cNvSpPr txBox="1"/>
          <p:nvPr>
            <p:ph type="title"/>
          </p:nvPr>
        </p:nvSpPr>
        <p:spPr>
          <a:xfrm>
            <a:off x="476211" y="541384"/>
            <a:ext cx="9076307"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200"/>
              <a:buFont typeface="Aria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71"/>
          <p:cNvSpPr/>
          <p:nvPr>
            <p:ph idx="2" type="pic"/>
          </p:nvPr>
        </p:nvSpPr>
        <p:spPr>
          <a:xfrm>
            <a:off x="624419" y="1628775"/>
            <a:ext cx="8928099" cy="4032250"/>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2" name="Google Shape;32;p71"/>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pictures">
  <p:cSld name="6 pictures">
    <p:spTree>
      <p:nvGrpSpPr>
        <p:cNvPr id="33" name="Shape 33"/>
        <p:cNvGrpSpPr/>
        <p:nvPr/>
      </p:nvGrpSpPr>
      <p:grpSpPr>
        <a:xfrm>
          <a:off x="0" y="0"/>
          <a:ext cx="0" cy="0"/>
          <a:chOff x="0" y="0"/>
          <a:chExt cx="0" cy="0"/>
        </a:xfrm>
      </p:grpSpPr>
      <p:sp>
        <p:nvSpPr>
          <p:cNvPr id="34" name="Google Shape;34;p72"/>
          <p:cNvSpPr txBox="1"/>
          <p:nvPr>
            <p:ph type="title"/>
          </p:nvPr>
        </p:nvSpPr>
        <p:spPr>
          <a:xfrm>
            <a:off x="476211" y="541384"/>
            <a:ext cx="9076307"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200"/>
              <a:buFont typeface="Aria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72"/>
          <p:cNvSpPr/>
          <p:nvPr>
            <p:ph idx="2" type="pic"/>
          </p:nvPr>
        </p:nvSpPr>
        <p:spPr>
          <a:xfrm>
            <a:off x="624419" y="1628776"/>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6" name="Google Shape;36;p72"/>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37" name="Google Shape;37;p72"/>
          <p:cNvSpPr/>
          <p:nvPr>
            <p:ph idx="3" type="pic"/>
          </p:nvPr>
        </p:nvSpPr>
        <p:spPr>
          <a:xfrm>
            <a:off x="3673184" y="1628776"/>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8" name="Google Shape;38;p72"/>
          <p:cNvSpPr/>
          <p:nvPr>
            <p:ph idx="4" type="pic"/>
          </p:nvPr>
        </p:nvSpPr>
        <p:spPr>
          <a:xfrm>
            <a:off x="6690024" y="1628776"/>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9" name="Google Shape;39;p72"/>
          <p:cNvSpPr/>
          <p:nvPr>
            <p:ph idx="5" type="pic"/>
          </p:nvPr>
        </p:nvSpPr>
        <p:spPr>
          <a:xfrm>
            <a:off x="624418" y="3708781"/>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40" name="Google Shape;40;p72"/>
          <p:cNvSpPr/>
          <p:nvPr>
            <p:ph idx="6" type="pic"/>
          </p:nvPr>
        </p:nvSpPr>
        <p:spPr>
          <a:xfrm>
            <a:off x="3668251" y="3705609"/>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41" name="Google Shape;41;p72"/>
          <p:cNvSpPr/>
          <p:nvPr>
            <p:ph idx="7" type="pic"/>
          </p:nvPr>
        </p:nvSpPr>
        <p:spPr>
          <a:xfrm>
            <a:off x="6690024" y="3708781"/>
            <a:ext cx="2862493"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1 Picture">
  <p:cSld name="Text and 1 Picture">
    <p:spTree>
      <p:nvGrpSpPr>
        <p:cNvPr id="42" name="Shape 42"/>
        <p:cNvGrpSpPr/>
        <p:nvPr/>
      </p:nvGrpSpPr>
      <p:grpSpPr>
        <a:xfrm>
          <a:off x="0" y="0"/>
          <a:ext cx="0" cy="0"/>
          <a:chOff x="0" y="0"/>
          <a:chExt cx="0" cy="0"/>
        </a:xfrm>
      </p:grpSpPr>
      <p:sp>
        <p:nvSpPr>
          <p:cNvPr id="43" name="Google Shape;43;p73"/>
          <p:cNvSpPr txBox="1"/>
          <p:nvPr>
            <p:ph type="title"/>
          </p:nvPr>
        </p:nvSpPr>
        <p:spPr>
          <a:xfrm>
            <a:off x="476211" y="629909"/>
            <a:ext cx="9076307" cy="47626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200"/>
              <a:buFont typeface="Aria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73"/>
          <p:cNvSpPr/>
          <p:nvPr>
            <p:ph idx="2" type="pic"/>
          </p:nvPr>
        </p:nvSpPr>
        <p:spPr>
          <a:xfrm>
            <a:off x="7920568" y="1628775"/>
            <a:ext cx="3647017" cy="4032250"/>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45" name="Google Shape;45;p73"/>
          <p:cNvSpPr txBox="1"/>
          <p:nvPr>
            <p:ph idx="1" type="body"/>
          </p:nvPr>
        </p:nvSpPr>
        <p:spPr>
          <a:xfrm>
            <a:off x="476213" y="1628775"/>
            <a:ext cx="6858047" cy="403225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solidFill>
                  <a:schemeClr val="accent2"/>
                </a:solidFill>
              </a:defRPr>
            </a:lvl1pPr>
            <a:lvl2pPr indent="-228600" lvl="1" marL="914400" algn="l">
              <a:spcBef>
                <a:spcPts val="240"/>
              </a:spcBef>
              <a:spcAft>
                <a:spcPts val="0"/>
              </a:spcAft>
              <a:buClr>
                <a:schemeClr val="accent2"/>
              </a:buClr>
              <a:buSzPts val="1200"/>
              <a:buNone/>
              <a:defRPr sz="1200"/>
            </a:lvl2pPr>
            <a:lvl3pPr indent="-228600" lvl="2" marL="1371600" algn="l">
              <a:spcBef>
                <a:spcPts val="200"/>
              </a:spcBef>
              <a:spcAft>
                <a:spcPts val="0"/>
              </a:spcAft>
              <a:buClr>
                <a:schemeClr val="accent2"/>
              </a:buClr>
              <a:buSzPts val="1000"/>
              <a:buNone/>
              <a:defRPr sz="1000"/>
            </a:lvl3pPr>
            <a:lvl4pPr indent="-228600" lvl="3" marL="1828800" algn="l">
              <a:spcBef>
                <a:spcPts val="180"/>
              </a:spcBef>
              <a:spcAft>
                <a:spcPts val="0"/>
              </a:spcAft>
              <a:buClr>
                <a:schemeClr val="accent2"/>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6" name="Google Shape;46;p73"/>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2 Pictures">
  <p:cSld name="Text and 2 Pictures">
    <p:spTree>
      <p:nvGrpSpPr>
        <p:cNvPr id="47" name="Shape 47"/>
        <p:cNvGrpSpPr/>
        <p:nvPr/>
      </p:nvGrpSpPr>
      <p:grpSpPr>
        <a:xfrm>
          <a:off x="0" y="0"/>
          <a:ext cx="0" cy="0"/>
          <a:chOff x="0" y="0"/>
          <a:chExt cx="0" cy="0"/>
        </a:xfrm>
      </p:grpSpPr>
      <p:sp>
        <p:nvSpPr>
          <p:cNvPr id="48" name="Google Shape;48;p74"/>
          <p:cNvSpPr txBox="1"/>
          <p:nvPr>
            <p:ph type="title"/>
          </p:nvPr>
        </p:nvSpPr>
        <p:spPr>
          <a:xfrm>
            <a:off x="476211" y="541384"/>
            <a:ext cx="9076307"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200"/>
              <a:buFont typeface="Arial"/>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74"/>
          <p:cNvSpPr/>
          <p:nvPr>
            <p:ph idx="2" type="pic"/>
          </p:nvPr>
        </p:nvSpPr>
        <p:spPr>
          <a:xfrm>
            <a:off x="7920566" y="1628776"/>
            <a:ext cx="3647017" cy="1943101"/>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50" name="Google Shape;50;p74"/>
          <p:cNvSpPr txBox="1"/>
          <p:nvPr>
            <p:ph idx="1" type="body"/>
          </p:nvPr>
        </p:nvSpPr>
        <p:spPr>
          <a:xfrm>
            <a:off x="476212" y="1628775"/>
            <a:ext cx="6868621" cy="403225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accent2"/>
              </a:buClr>
              <a:buSzPts val="1800"/>
              <a:buNone/>
              <a:defRPr sz="1800">
                <a:solidFill>
                  <a:schemeClr val="accent2"/>
                </a:solidFill>
              </a:defRPr>
            </a:lvl1pPr>
            <a:lvl2pPr indent="-228600" lvl="1" marL="914400" algn="l">
              <a:spcBef>
                <a:spcPts val="240"/>
              </a:spcBef>
              <a:spcAft>
                <a:spcPts val="0"/>
              </a:spcAft>
              <a:buClr>
                <a:schemeClr val="accent2"/>
              </a:buClr>
              <a:buSzPts val="1200"/>
              <a:buNone/>
              <a:defRPr sz="1200"/>
            </a:lvl2pPr>
            <a:lvl3pPr indent="-228600" lvl="2" marL="1371600" algn="l">
              <a:spcBef>
                <a:spcPts val="200"/>
              </a:spcBef>
              <a:spcAft>
                <a:spcPts val="0"/>
              </a:spcAft>
              <a:buClr>
                <a:schemeClr val="accent2"/>
              </a:buClr>
              <a:buSzPts val="1000"/>
              <a:buNone/>
              <a:defRPr sz="1000"/>
            </a:lvl3pPr>
            <a:lvl4pPr indent="-228600" lvl="3" marL="1828800" algn="l">
              <a:spcBef>
                <a:spcPts val="180"/>
              </a:spcBef>
              <a:spcAft>
                <a:spcPts val="0"/>
              </a:spcAft>
              <a:buClr>
                <a:schemeClr val="accent2"/>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1" name="Google Shape;51;p74"/>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52" name="Google Shape;52;p74"/>
          <p:cNvSpPr/>
          <p:nvPr>
            <p:ph idx="3" type="pic"/>
          </p:nvPr>
        </p:nvSpPr>
        <p:spPr>
          <a:xfrm>
            <a:off x="7920566" y="3714753"/>
            <a:ext cx="3647017" cy="1928826"/>
          </a:xfrm>
          <a:prstGeom prst="rect">
            <a:avLst/>
          </a:prstGeom>
          <a:noFill/>
          <a:ln>
            <a:noFill/>
          </a:ln>
        </p:spPr>
        <p:txBody>
          <a:bodyPr anchorCtr="0" anchor="t" bIns="45700" lIns="91425" spcFirstLastPara="1" rIns="91425" wrap="square" tIns="45700">
            <a:normAutofit/>
          </a:bodyPr>
          <a:lstStyle>
            <a:lvl1pPr lvl="0" marR="0" rtl="0" algn="l">
              <a:spcBef>
                <a:spcPts val="320"/>
              </a:spcBef>
              <a:spcAft>
                <a:spcPts val="0"/>
              </a:spcAft>
              <a:buClr>
                <a:schemeClr val="accent2"/>
              </a:buClr>
              <a:buSzPts val="1600"/>
              <a:buFont typeface="Arial"/>
              <a:buNone/>
              <a:defRPr b="0" i="0" sz="1600" u="none" cap="none" strike="noStrike">
                <a:solidFill>
                  <a:schemeClr val="accent2"/>
                </a:solidFill>
                <a:latin typeface="Arial"/>
                <a:ea typeface="Arial"/>
                <a:cs typeface="Arial"/>
                <a:sym typeface="Arial"/>
              </a:defRPr>
            </a:lvl1pPr>
            <a:lvl2pPr lvl="1" marR="0" rtl="0" algn="l">
              <a:spcBef>
                <a:spcPts val="56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spcBef>
                <a:spcPts val="480"/>
              </a:spcBef>
              <a:spcAft>
                <a:spcPts val="0"/>
              </a:spcAft>
              <a:buClr>
                <a:schemeClr val="accent2"/>
              </a:buClr>
              <a:buSzPts val="2400"/>
              <a:buFont typeface="Calibri"/>
              <a:buNone/>
              <a:defRPr b="0" i="0" sz="2400" u="none" cap="none" strike="noStrike">
                <a:solidFill>
                  <a:schemeClr val="accent2"/>
                </a:solidFill>
                <a:latin typeface="Arial"/>
                <a:ea typeface="Arial"/>
                <a:cs typeface="Arial"/>
                <a:sym typeface="Arial"/>
              </a:defRPr>
            </a:lvl3pPr>
            <a:lvl4pPr lvl="3" marR="0" rtl="0" algn="l">
              <a:spcBef>
                <a:spcPts val="400"/>
              </a:spcBef>
              <a:spcAft>
                <a:spcPts val="0"/>
              </a:spcAft>
              <a:buClr>
                <a:schemeClr val="accent2"/>
              </a:buClr>
              <a:buSzPts val="2000"/>
              <a:buFont typeface="Noto Sans Symbols"/>
              <a:buNone/>
              <a:defRPr b="0" i="0" sz="2000" u="none" cap="none" strike="noStrike">
                <a:solidFill>
                  <a:schemeClr val="accent2"/>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75"/>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H"/>
              <a:t>‹#›</a:t>
            </a:fld>
            <a:endParaRPr/>
          </a:p>
        </p:txBody>
      </p:sp>
      <p:sp>
        <p:nvSpPr>
          <p:cNvPr id="55" name="Google Shape;55;p75"/>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7.xml"/><Relationship Id="rId22" Type="http://schemas.openxmlformats.org/officeDocument/2006/relationships/slideLayout" Target="../slideLayouts/slideLayout39.xml"/><Relationship Id="rId21" Type="http://schemas.openxmlformats.org/officeDocument/2006/relationships/slideLayout" Target="../slideLayouts/slideLayout38.xml"/><Relationship Id="rId24" Type="http://schemas.openxmlformats.org/officeDocument/2006/relationships/slideLayout" Target="../slideLayouts/slideLayout41.xml"/><Relationship Id="rId23" Type="http://schemas.openxmlformats.org/officeDocument/2006/relationships/slideLayout" Target="../slideLayouts/slideLayout40.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26" Type="http://schemas.openxmlformats.org/officeDocument/2006/relationships/slideLayout" Target="../slideLayouts/slideLayout43.xml"/><Relationship Id="rId25" Type="http://schemas.openxmlformats.org/officeDocument/2006/relationships/slideLayout" Target="../slideLayouts/slideLayout42.xml"/><Relationship Id="rId28" Type="http://schemas.openxmlformats.org/officeDocument/2006/relationships/slideLayout" Target="../slideLayouts/slideLayout45.xml"/><Relationship Id="rId27" Type="http://schemas.openxmlformats.org/officeDocument/2006/relationships/slideLayout" Target="../slideLayouts/slideLayout44.xml"/><Relationship Id="rId5" Type="http://schemas.openxmlformats.org/officeDocument/2006/relationships/slideLayout" Target="../slideLayouts/slideLayout22.xml"/><Relationship Id="rId6" Type="http://schemas.openxmlformats.org/officeDocument/2006/relationships/slideLayout" Target="../slideLayouts/slideLayout23.xml"/><Relationship Id="rId29" Type="http://schemas.openxmlformats.org/officeDocument/2006/relationships/slideLayout" Target="../slideLayouts/slideLayout46.xml"/><Relationship Id="rId7" Type="http://schemas.openxmlformats.org/officeDocument/2006/relationships/slideLayout" Target="../slideLayouts/slideLayout24.xml"/><Relationship Id="rId8" Type="http://schemas.openxmlformats.org/officeDocument/2006/relationships/slideLayout" Target="../slideLayouts/slideLayout25.xml"/><Relationship Id="rId31" Type="http://schemas.openxmlformats.org/officeDocument/2006/relationships/slideLayout" Target="../slideLayouts/slideLayout48.xml"/><Relationship Id="rId30" Type="http://schemas.openxmlformats.org/officeDocument/2006/relationships/slideLayout" Target="../slideLayouts/slideLayout47.xml"/><Relationship Id="rId11" Type="http://schemas.openxmlformats.org/officeDocument/2006/relationships/slideLayout" Target="../slideLayouts/slideLayout28.xml"/><Relationship Id="rId33" Type="http://schemas.openxmlformats.org/officeDocument/2006/relationships/theme" Target="../theme/theme3.xml"/><Relationship Id="rId10" Type="http://schemas.openxmlformats.org/officeDocument/2006/relationships/slideLayout" Target="../slideLayouts/slideLayout27.xml"/><Relationship Id="rId32" Type="http://schemas.openxmlformats.org/officeDocument/2006/relationships/slideLayout" Target="../slideLayouts/slideLayout49.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19" Type="http://schemas.openxmlformats.org/officeDocument/2006/relationships/slideLayout" Target="../slideLayouts/slideLayout36.xml"/><Relationship Id="rId1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34"/>
          <p:cNvSpPr txBox="1"/>
          <p:nvPr>
            <p:ph idx="1" type="body"/>
          </p:nvPr>
        </p:nvSpPr>
        <p:spPr>
          <a:xfrm>
            <a:off x="484095" y="1600201"/>
            <a:ext cx="9068423" cy="4043378"/>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360"/>
              </a:spcBef>
              <a:spcAft>
                <a:spcPts val="0"/>
              </a:spcAft>
              <a:buClr>
                <a:schemeClr val="accent2"/>
              </a:buClr>
              <a:buSzPts val="1800"/>
              <a:buFont typeface="Arial"/>
              <a:buNone/>
              <a:defRPr b="0" i="0" sz="1800" u="none" cap="none" strike="noStrike">
                <a:solidFill>
                  <a:schemeClr val="accent2"/>
                </a:solidFill>
                <a:latin typeface="Arial"/>
                <a:ea typeface="Arial"/>
                <a:cs typeface="Arial"/>
                <a:sym typeface="Arial"/>
              </a:defRPr>
            </a:lvl1pPr>
            <a:lvl2pPr indent="-342900" lvl="1" marL="914400" marR="0" rtl="0" algn="l">
              <a:spcBef>
                <a:spcPts val="360"/>
              </a:spcBef>
              <a:spcAft>
                <a:spcPts val="0"/>
              </a:spcAft>
              <a:buClr>
                <a:schemeClr val="accent2"/>
              </a:buClr>
              <a:buSzPts val="1800"/>
              <a:buFont typeface="Arial"/>
              <a:buChar char="•"/>
              <a:defRPr b="0" i="0" sz="1800" u="none" cap="none" strike="noStrike">
                <a:solidFill>
                  <a:schemeClr val="accent2"/>
                </a:solidFill>
                <a:latin typeface="Arial"/>
                <a:ea typeface="Arial"/>
                <a:cs typeface="Arial"/>
                <a:sym typeface="Arial"/>
              </a:defRPr>
            </a:lvl2pPr>
            <a:lvl3pPr indent="-330200" lvl="2" marL="1371600" marR="0" rtl="0" algn="l">
              <a:spcBef>
                <a:spcPts val="320"/>
              </a:spcBef>
              <a:spcAft>
                <a:spcPts val="0"/>
              </a:spcAft>
              <a:buClr>
                <a:schemeClr val="accent2"/>
              </a:buClr>
              <a:buSzPts val="1600"/>
              <a:buFont typeface="Calibri"/>
              <a:buChar char="–"/>
              <a:defRPr b="0" i="0" sz="1600" u="none" cap="none" strike="noStrike">
                <a:solidFill>
                  <a:schemeClr val="accent2"/>
                </a:solidFill>
                <a:latin typeface="Arial"/>
                <a:ea typeface="Arial"/>
                <a:cs typeface="Arial"/>
                <a:sym typeface="Arial"/>
              </a:defRPr>
            </a:lvl3pPr>
            <a:lvl4pPr indent="-317500" lvl="3" marL="1828800" marR="0" rtl="0" algn="l">
              <a:spcBef>
                <a:spcPts val="280"/>
              </a:spcBef>
              <a:spcAft>
                <a:spcPts val="0"/>
              </a:spcAft>
              <a:buClr>
                <a:schemeClr val="accent2"/>
              </a:buClr>
              <a:buSzPts val="1400"/>
              <a:buFont typeface="Noto Sans Symbols"/>
              <a:buChar char="▪"/>
              <a:defRPr b="0" i="0" sz="1400" u="none" cap="none" strike="noStrike">
                <a:solidFill>
                  <a:schemeClr val="accent2"/>
                </a:solidFill>
                <a:latin typeface="Arial"/>
                <a:ea typeface="Arial"/>
                <a:cs typeface="Arial"/>
                <a:sym typeface="Arial"/>
              </a:defRPr>
            </a:lvl4pPr>
            <a:lvl5pPr indent="-228600" lvl="4" marL="2286000"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 name="Google Shape;11;p34"/>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999999"/>
                </a:solidFill>
                <a:latin typeface="Arial"/>
                <a:ea typeface="Arial"/>
                <a:cs typeface="Arial"/>
                <a:sym typeface="Arial"/>
              </a:defRPr>
            </a:lvl1pPr>
            <a:lvl2pPr indent="0" lvl="1" marL="0" marR="0" rtl="0" algn="r">
              <a:spcBef>
                <a:spcPts val="0"/>
              </a:spcBef>
              <a:buNone/>
              <a:defRPr b="0" i="0" sz="1200" u="none" cap="none" strike="noStrike">
                <a:solidFill>
                  <a:srgbClr val="999999"/>
                </a:solidFill>
                <a:latin typeface="Arial"/>
                <a:ea typeface="Arial"/>
                <a:cs typeface="Arial"/>
                <a:sym typeface="Arial"/>
              </a:defRPr>
            </a:lvl2pPr>
            <a:lvl3pPr indent="0" lvl="2" marL="0" marR="0" rtl="0" algn="r">
              <a:spcBef>
                <a:spcPts val="0"/>
              </a:spcBef>
              <a:buNone/>
              <a:defRPr b="0" i="0" sz="1200" u="none" cap="none" strike="noStrike">
                <a:solidFill>
                  <a:srgbClr val="999999"/>
                </a:solidFill>
                <a:latin typeface="Arial"/>
                <a:ea typeface="Arial"/>
                <a:cs typeface="Arial"/>
                <a:sym typeface="Arial"/>
              </a:defRPr>
            </a:lvl3pPr>
            <a:lvl4pPr indent="0" lvl="3" marL="0" marR="0" rtl="0" algn="r">
              <a:spcBef>
                <a:spcPts val="0"/>
              </a:spcBef>
              <a:buNone/>
              <a:defRPr b="0" i="0" sz="1200" u="none" cap="none" strike="noStrike">
                <a:solidFill>
                  <a:srgbClr val="999999"/>
                </a:solidFill>
                <a:latin typeface="Arial"/>
                <a:ea typeface="Arial"/>
                <a:cs typeface="Arial"/>
                <a:sym typeface="Arial"/>
              </a:defRPr>
            </a:lvl4pPr>
            <a:lvl5pPr indent="0" lvl="4" marL="0" marR="0" rtl="0" algn="r">
              <a:spcBef>
                <a:spcPts val="0"/>
              </a:spcBef>
              <a:buNone/>
              <a:defRPr b="0" i="0" sz="1200" u="none" cap="none" strike="noStrike">
                <a:solidFill>
                  <a:srgbClr val="999999"/>
                </a:solidFill>
                <a:latin typeface="Arial"/>
                <a:ea typeface="Arial"/>
                <a:cs typeface="Arial"/>
                <a:sym typeface="Arial"/>
              </a:defRPr>
            </a:lvl5pPr>
            <a:lvl6pPr indent="0" lvl="5" marL="0" marR="0" rtl="0" algn="r">
              <a:spcBef>
                <a:spcPts val="0"/>
              </a:spcBef>
              <a:buNone/>
              <a:defRPr b="0" i="0" sz="1200" u="none" cap="none" strike="noStrike">
                <a:solidFill>
                  <a:srgbClr val="999999"/>
                </a:solidFill>
                <a:latin typeface="Arial"/>
                <a:ea typeface="Arial"/>
                <a:cs typeface="Arial"/>
                <a:sym typeface="Arial"/>
              </a:defRPr>
            </a:lvl6pPr>
            <a:lvl7pPr indent="0" lvl="6" marL="0" marR="0" rtl="0" algn="r">
              <a:spcBef>
                <a:spcPts val="0"/>
              </a:spcBef>
              <a:buNone/>
              <a:defRPr b="0" i="0" sz="1200" u="none" cap="none" strike="noStrike">
                <a:solidFill>
                  <a:srgbClr val="999999"/>
                </a:solidFill>
                <a:latin typeface="Arial"/>
                <a:ea typeface="Arial"/>
                <a:cs typeface="Arial"/>
                <a:sym typeface="Arial"/>
              </a:defRPr>
            </a:lvl7pPr>
            <a:lvl8pPr indent="0" lvl="7" marL="0" marR="0" rtl="0" algn="r">
              <a:spcBef>
                <a:spcPts val="0"/>
              </a:spcBef>
              <a:buNone/>
              <a:defRPr b="0" i="0" sz="1200" u="none" cap="none" strike="noStrike">
                <a:solidFill>
                  <a:srgbClr val="999999"/>
                </a:solidFill>
                <a:latin typeface="Arial"/>
                <a:ea typeface="Arial"/>
                <a:cs typeface="Arial"/>
                <a:sym typeface="Arial"/>
              </a:defRPr>
            </a:lvl8pPr>
            <a:lvl9pPr indent="0" lvl="8" marL="0" marR="0" rtl="0" algn="r">
              <a:spcBef>
                <a:spcPts val="0"/>
              </a:spcBef>
              <a:buNone/>
              <a:defRPr b="0" i="0" sz="1200" u="none" cap="none" strike="noStrike">
                <a:solidFill>
                  <a:srgbClr val="9999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CH"/>
              <a:t>‹#›</a:t>
            </a:fld>
            <a:endParaRPr/>
          </a:p>
        </p:txBody>
      </p:sp>
      <p:sp>
        <p:nvSpPr>
          <p:cNvPr id="12" name="Google Shape;12;p34"/>
          <p:cNvSpPr txBox="1"/>
          <p:nvPr>
            <p:ph type="title"/>
          </p:nvPr>
        </p:nvSpPr>
        <p:spPr>
          <a:xfrm>
            <a:off x="457237" y="532944"/>
            <a:ext cx="9095280" cy="538603"/>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2"/>
              </a:buClr>
              <a:buSzPts val="3200"/>
              <a:buFont typeface="Arial"/>
              <a:buNone/>
              <a:defRPr b="0" i="0" sz="32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89" name="Shape 89"/>
        <p:cNvGrpSpPr/>
        <p:nvPr/>
      </p:nvGrpSpPr>
      <p:grpSpPr>
        <a:xfrm>
          <a:off x="0" y="0"/>
          <a:ext cx="0" cy="0"/>
          <a:chOff x="0" y="0"/>
          <a:chExt cx="0" cy="0"/>
        </a:xfrm>
      </p:grpSpPr>
      <p:sp>
        <p:nvSpPr>
          <p:cNvPr id="90" name="Google Shape;90;p36"/>
          <p:cNvSpPr txBox="1"/>
          <p:nvPr>
            <p:ph idx="1" type="body"/>
          </p:nvPr>
        </p:nvSpPr>
        <p:spPr>
          <a:xfrm>
            <a:off x="484095" y="1600201"/>
            <a:ext cx="9068423" cy="4043378"/>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360"/>
              </a:spcBef>
              <a:spcAft>
                <a:spcPts val="0"/>
              </a:spcAft>
              <a:buClr>
                <a:schemeClr val="accent2"/>
              </a:buClr>
              <a:buSzPts val="1800"/>
              <a:buFont typeface="Arial"/>
              <a:buNone/>
              <a:defRPr b="0" i="0" sz="1800" u="none" cap="none" strike="noStrike">
                <a:solidFill>
                  <a:schemeClr val="accent2"/>
                </a:solidFill>
                <a:latin typeface="Arial"/>
                <a:ea typeface="Arial"/>
                <a:cs typeface="Arial"/>
                <a:sym typeface="Arial"/>
              </a:defRPr>
            </a:lvl1pPr>
            <a:lvl2pPr indent="-342900" lvl="1" marL="914400" marR="0" rtl="0" algn="l">
              <a:spcBef>
                <a:spcPts val="360"/>
              </a:spcBef>
              <a:spcAft>
                <a:spcPts val="0"/>
              </a:spcAft>
              <a:buClr>
                <a:schemeClr val="accent2"/>
              </a:buClr>
              <a:buSzPts val="1800"/>
              <a:buFont typeface="Arial"/>
              <a:buChar char="•"/>
              <a:defRPr b="0" i="0" sz="1800" u="none" cap="none" strike="noStrike">
                <a:solidFill>
                  <a:schemeClr val="accent2"/>
                </a:solidFill>
                <a:latin typeface="Arial"/>
                <a:ea typeface="Arial"/>
                <a:cs typeface="Arial"/>
                <a:sym typeface="Arial"/>
              </a:defRPr>
            </a:lvl2pPr>
            <a:lvl3pPr indent="-330200" lvl="2" marL="1371600" marR="0" rtl="0" algn="l">
              <a:spcBef>
                <a:spcPts val="320"/>
              </a:spcBef>
              <a:spcAft>
                <a:spcPts val="0"/>
              </a:spcAft>
              <a:buClr>
                <a:schemeClr val="accent2"/>
              </a:buClr>
              <a:buSzPts val="1600"/>
              <a:buFont typeface="Calibri"/>
              <a:buChar char="–"/>
              <a:defRPr b="0" i="0" sz="1600" u="none" cap="none" strike="noStrike">
                <a:solidFill>
                  <a:schemeClr val="accent2"/>
                </a:solidFill>
                <a:latin typeface="Arial"/>
                <a:ea typeface="Arial"/>
                <a:cs typeface="Arial"/>
                <a:sym typeface="Arial"/>
              </a:defRPr>
            </a:lvl3pPr>
            <a:lvl4pPr indent="-317500" lvl="3" marL="1828800" marR="0" rtl="0" algn="l">
              <a:spcBef>
                <a:spcPts val="280"/>
              </a:spcBef>
              <a:spcAft>
                <a:spcPts val="0"/>
              </a:spcAft>
              <a:buClr>
                <a:schemeClr val="accent2"/>
              </a:buClr>
              <a:buSzPts val="1400"/>
              <a:buFont typeface="Noto Sans Symbols"/>
              <a:buChar char="▪"/>
              <a:defRPr b="0" i="0" sz="1400" u="none" cap="none" strike="noStrike">
                <a:solidFill>
                  <a:schemeClr val="accent2"/>
                </a:solidFill>
                <a:latin typeface="Arial"/>
                <a:ea typeface="Arial"/>
                <a:cs typeface="Arial"/>
                <a:sym typeface="Arial"/>
              </a:defRPr>
            </a:lvl4pPr>
            <a:lvl5pPr indent="-228600" lvl="4" marL="2286000"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1" name="Google Shape;91;p36"/>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999999"/>
                </a:solidFill>
                <a:latin typeface="Arial"/>
                <a:ea typeface="Arial"/>
                <a:cs typeface="Arial"/>
                <a:sym typeface="Arial"/>
              </a:defRPr>
            </a:lvl1pPr>
            <a:lvl2pPr indent="0" lvl="1" marL="0" marR="0" rtl="0" algn="r">
              <a:spcBef>
                <a:spcPts val="0"/>
              </a:spcBef>
              <a:buNone/>
              <a:defRPr b="0" i="0" sz="1200" u="none" cap="none" strike="noStrike">
                <a:solidFill>
                  <a:srgbClr val="999999"/>
                </a:solidFill>
                <a:latin typeface="Arial"/>
                <a:ea typeface="Arial"/>
                <a:cs typeface="Arial"/>
                <a:sym typeface="Arial"/>
              </a:defRPr>
            </a:lvl2pPr>
            <a:lvl3pPr indent="0" lvl="2" marL="0" marR="0" rtl="0" algn="r">
              <a:spcBef>
                <a:spcPts val="0"/>
              </a:spcBef>
              <a:buNone/>
              <a:defRPr b="0" i="0" sz="1200" u="none" cap="none" strike="noStrike">
                <a:solidFill>
                  <a:srgbClr val="999999"/>
                </a:solidFill>
                <a:latin typeface="Arial"/>
                <a:ea typeface="Arial"/>
                <a:cs typeface="Arial"/>
                <a:sym typeface="Arial"/>
              </a:defRPr>
            </a:lvl3pPr>
            <a:lvl4pPr indent="0" lvl="3" marL="0" marR="0" rtl="0" algn="r">
              <a:spcBef>
                <a:spcPts val="0"/>
              </a:spcBef>
              <a:buNone/>
              <a:defRPr b="0" i="0" sz="1200" u="none" cap="none" strike="noStrike">
                <a:solidFill>
                  <a:srgbClr val="999999"/>
                </a:solidFill>
                <a:latin typeface="Arial"/>
                <a:ea typeface="Arial"/>
                <a:cs typeface="Arial"/>
                <a:sym typeface="Arial"/>
              </a:defRPr>
            </a:lvl4pPr>
            <a:lvl5pPr indent="0" lvl="4" marL="0" marR="0" rtl="0" algn="r">
              <a:spcBef>
                <a:spcPts val="0"/>
              </a:spcBef>
              <a:buNone/>
              <a:defRPr b="0" i="0" sz="1200" u="none" cap="none" strike="noStrike">
                <a:solidFill>
                  <a:srgbClr val="999999"/>
                </a:solidFill>
                <a:latin typeface="Arial"/>
                <a:ea typeface="Arial"/>
                <a:cs typeface="Arial"/>
                <a:sym typeface="Arial"/>
              </a:defRPr>
            </a:lvl5pPr>
            <a:lvl6pPr indent="0" lvl="5" marL="0" marR="0" rtl="0" algn="r">
              <a:spcBef>
                <a:spcPts val="0"/>
              </a:spcBef>
              <a:buNone/>
              <a:defRPr b="0" i="0" sz="1200" u="none" cap="none" strike="noStrike">
                <a:solidFill>
                  <a:srgbClr val="999999"/>
                </a:solidFill>
                <a:latin typeface="Arial"/>
                <a:ea typeface="Arial"/>
                <a:cs typeface="Arial"/>
                <a:sym typeface="Arial"/>
              </a:defRPr>
            </a:lvl6pPr>
            <a:lvl7pPr indent="0" lvl="6" marL="0" marR="0" rtl="0" algn="r">
              <a:spcBef>
                <a:spcPts val="0"/>
              </a:spcBef>
              <a:buNone/>
              <a:defRPr b="0" i="0" sz="1200" u="none" cap="none" strike="noStrike">
                <a:solidFill>
                  <a:srgbClr val="999999"/>
                </a:solidFill>
                <a:latin typeface="Arial"/>
                <a:ea typeface="Arial"/>
                <a:cs typeface="Arial"/>
                <a:sym typeface="Arial"/>
              </a:defRPr>
            </a:lvl7pPr>
            <a:lvl8pPr indent="0" lvl="7" marL="0" marR="0" rtl="0" algn="r">
              <a:spcBef>
                <a:spcPts val="0"/>
              </a:spcBef>
              <a:buNone/>
              <a:defRPr b="0" i="0" sz="1200" u="none" cap="none" strike="noStrike">
                <a:solidFill>
                  <a:srgbClr val="999999"/>
                </a:solidFill>
                <a:latin typeface="Arial"/>
                <a:ea typeface="Arial"/>
                <a:cs typeface="Arial"/>
                <a:sym typeface="Arial"/>
              </a:defRPr>
            </a:lvl8pPr>
            <a:lvl9pPr indent="0" lvl="8" marL="0" marR="0" rtl="0" algn="r">
              <a:spcBef>
                <a:spcPts val="0"/>
              </a:spcBef>
              <a:buNone/>
              <a:defRPr b="0" i="0" sz="1200" u="none" cap="none" strike="noStrike">
                <a:solidFill>
                  <a:srgbClr val="9999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CH"/>
              <a:t>‹#›</a:t>
            </a:fld>
            <a:endParaRPr/>
          </a:p>
        </p:txBody>
      </p:sp>
      <p:sp>
        <p:nvSpPr>
          <p:cNvPr id="92" name="Google Shape;92;p36"/>
          <p:cNvSpPr txBox="1"/>
          <p:nvPr>
            <p:ph type="title"/>
          </p:nvPr>
        </p:nvSpPr>
        <p:spPr>
          <a:xfrm>
            <a:off x="457237" y="532944"/>
            <a:ext cx="9095280" cy="538603"/>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2"/>
              </a:buClr>
              <a:buSzPts val="3200"/>
              <a:buFont typeface="Arial"/>
              <a:buNone/>
              <a:defRPr b="0" i="0" sz="32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3" name="Google Shape;93;p36"/>
          <p:cNvSpPr/>
          <p:nvPr/>
        </p:nvSpPr>
        <p:spPr>
          <a:xfrm>
            <a:off x="0" y="0"/>
            <a:ext cx="12192000" cy="6858000"/>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595959"/>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hyperlink" Target="http://www.globaltradehelpdesk.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hyperlink" Target="https://findrulesoforigin.org/" TargetMode="External"/><Relationship Id="rId4" Type="http://schemas.openxmlformats.org/officeDocument/2006/relationships/hyperlink" Target="https://procurementmap.intracen.org/" TargetMode="External"/><Relationship Id="rId5" Type="http://schemas.openxmlformats.org/officeDocument/2006/relationships/hyperlink" Target="https://www.investmentmap.org/" TargetMode="External"/><Relationship Id="rId6" Type="http://schemas.openxmlformats.org/officeDocument/2006/relationships/hyperlink" Target="https://www.sustainabilitymap.org/" TargetMode="External"/><Relationship Id="rId7" Type="http://schemas.openxmlformats.org/officeDocument/2006/relationships/hyperlink" Target="https://mpi.intracen.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40.png"/><Relationship Id="rId7" Type="http://schemas.openxmlformats.org/officeDocument/2006/relationships/image" Target="../media/image32.png"/><Relationship Id="rId8"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hyperlink" Target="http://www.epingalert.org/" TargetMode="External"/><Relationship Id="rId5"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46.png"/><Relationship Id="rId4" Type="http://schemas.openxmlformats.org/officeDocument/2006/relationships/image" Target="../media/image47.jpg"/><Relationship Id="rId9" Type="http://schemas.openxmlformats.org/officeDocument/2006/relationships/image" Target="../media/image53.png"/><Relationship Id="rId5" Type="http://schemas.openxmlformats.org/officeDocument/2006/relationships/image" Target="../media/image45.png"/><Relationship Id="rId6" Type="http://schemas.openxmlformats.org/officeDocument/2006/relationships/image" Target="../media/image55.png"/><Relationship Id="rId7" Type="http://schemas.openxmlformats.org/officeDocument/2006/relationships/image" Target="../media/image49.jpg"/><Relationship Id="rId8"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54.jpg"/><Relationship Id="rId4" Type="http://schemas.openxmlformats.org/officeDocument/2006/relationships/image" Target="../media/image58.jpg"/><Relationship Id="rId5" Type="http://schemas.openxmlformats.org/officeDocument/2006/relationships/image" Target="../media/image59.png"/><Relationship Id="rId6" Type="http://schemas.openxmlformats.org/officeDocument/2006/relationships/image" Target="../media/image61.png"/><Relationship Id="rId7" Type="http://schemas.openxmlformats.org/officeDocument/2006/relationships/image" Target="../media/image63.jpg"/><Relationship Id="rId8" Type="http://schemas.openxmlformats.org/officeDocument/2006/relationships/image" Target="../media/image6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vmlDrawing" Target="../drawings/vmlDrawing1.vml"/><Relationship Id="rId4" Type="http://schemas.openxmlformats.org/officeDocument/2006/relationships/image" Target="../media/image18.png"/><Relationship Id="rId9" Type="http://schemas.openxmlformats.org/officeDocument/2006/relationships/oleObject" Target="../embeddings/oleObject2.bin"/><Relationship Id="rId5" Type="http://schemas.openxmlformats.org/officeDocument/2006/relationships/oleObject" Target="../embeddings/oleObject1.bin"/><Relationship Id="rId6" Type="http://schemas.openxmlformats.org/officeDocument/2006/relationships/oleObject" Target="../embeddings/oleObject1.bin"/><Relationship Id="rId7" Type="http://schemas.openxmlformats.org/officeDocument/2006/relationships/image" Target="../media/image2.png"/><Relationship Id="rId8" Type="http://schemas.openxmlformats.org/officeDocument/2006/relationships/oleObject" Target="../embeddings/oleObject2.bin"/><Relationship Id="rId11" Type="http://schemas.openxmlformats.org/officeDocument/2006/relationships/image" Target="../media/image8.png"/><Relationship Id="rId10"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62.jpg"/><Relationship Id="rId4" Type="http://schemas.openxmlformats.org/officeDocument/2006/relationships/image" Target="../media/image66.jpg"/><Relationship Id="rId9" Type="http://schemas.openxmlformats.org/officeDocument/2006/relationships/image" Target="../media/image69.png"/><Relationship Id="rId5" Type="http://schemas.openxmlformats.org/officeDocument/2006/relationships/image" Target="../media/image64.jpg"/><Relationship Id="rId6" Type="http://schemas.openxmlformats.org/officeDocument/2006/relationships/image" Target="../media/image72.jpg"/><Relationship Id="rId7" Type="http://schemas.openxmlformats.org/officeDocument/2006/relationships/image" Target="../media/image67.png"/><Relationship Id="rId8"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hyperlink" Target="https://ato.africa/" TargetMode="External"/><Relationship Id="rId4" Type="http://schemas.openxmlformats.org/officeDocument/2006/relationships/image" Target="../media/image68.png"/><Relationship Id="rId5"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image" Target="../media/image46.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75.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8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5.xml"/><Relationship Id="rId3" Type="http://schemas.openxmlformats.org/officeDocument/2006/relationships/hyperlink" Target="mailto:pfekete@usaid.gov" TargetMode="External"/><Relationship Id="rId4" Type="http://schemas.openxmlformats.org/officeDocument/2006/relationships/image" Target="../media/image76.png"/><Relationship Id="rId9" Type="http://schemas.openxmlformats.org/officeDocument/2006/relationships/image" Target="../media/image78.png"/><Relationship Id="rId5" Type="http://schemas.openxmlformats.org/officeDocument/2006/relationships/image" Target="../media/image74.png"/><Relationship Id="rId6" Type="http://schemas.openxmlformats.org/officeDocument/2006/relationships/image" Target="../media/image80.png"/><Relationship Id="rId7" Type="http://schemas.openxmlformats.org/officeDocument/2006/relationships/image" Target="../media/image77.png"/><Relationship Id="rId8"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hyperlink" Target="https://tradebriefs.intracen.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9.png"/><Relationship Id="rId9" Type="http://schemas.openxmlformats.org/officeDocument/2006/relationships/image" Target="../media/image28.png"/><Relationship Id="rId5" Type="http://schemas.openxmlformats.org/officeDocument/2006/relationships/image" Target="../media/image11.png"/><Relationship Id="rId6" Type="http://schemas.openxmlformats.org/officeDocument/2006/relationships/image" Target="../media/image23.png"/><Relationship Id="rId7" Type="http://schemas.openxmlformats.org/officeDocument/2006/relationships/image" Target="../media/image25.png"/><Relationship Id="rId8" Type="http://schemas.openxmlformats.org/officeDocument/2006/relationships/image" Target="../media/image22.png"/><Relationship Id="rId11" Type="http://schemas.openxmlformats.org/officeDocument/2006/relationships/image" Target="../media/image21.png"/><Relationship Id="rId10"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e415f88984_0_10"/>
          <p:cNvSpPr txBox="1"/>
          <p:nvPr>
            <p:ph idx="2" type="body"/>
          </p:nvPr>
        </p:nvSpPr>
        <p:spPr>
          <a:xfrm>
            <a:off x="682752" y="325903"/>
            <a:ext cx="11509200" cy="376500"/>
          </a:xfrm>
          <a:prstGeom prst="rect">
            <a:avLst/>
          </a:prstGeom>
          <a:solidFill>
            <a:schemeClr val="dk2">
              <a:alpha val="88630"/>
            </a:schemeClr>
          </a:solidFill>
          <a:ln>
            <a:noFill/>
          </a:ln>
        </p:spPr>
        <p:txBody>
          <a:bodyPr anchorCtr="0" anchor="ctr" bIns="45700" lIns="182875" spcFirstLastPara="1" rIns="91425" wrap="square" tIns="45700">
            <a:noAutofit/>
          </a:bodyPr>
          <a:lstStyle/>
          <a:p>
            <a:pPr indent="0" lvl="0" marL="0" rtl="0" algn="l">
              <a:lnSpc>
                <a:spcPct val="85000"/>
              </a:lnSpc>
              <a:spcBef>
                <a:spcPts val="0"/>
              </a:spcBef>
              <a:spcAft>
                <a:spcPts val="0"/>
              </a:spcAft>
              <a:buSzPts val="2000"/>
              <a:buNone/>
            </a:pPr>
            <a:r>
              <a:rPr lang="fr-CH" sz="1800"/>
              <a:t>WELCOME!</a:t>
            </a:r>
            <a:endParaRPr/>
          </a:p>
        </p:txBody>
      </p:sp>
      <p:sp>
        <p:nvSpPr>
          <p:cNvPr id="259" name="Google Shape;259;ge415f88984_0_10"/>
          <p:cNvSpPr txBox="1"/>
          <p:nvPr/>
        </p:nvSpPr>
        <p:spPr>
          <a:xfrm>
            <a:off x="1121875" y="822125"/>
            <a:ext cx="10566000" cy="2524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3F3F3F"/>
              </a:buClr>
              <a:buSzPts val="1800"/>
              <a:buFont typeface="Arial"/>
              <a:buNone/>
            </a:pPr>
            <a:r>
              <a:rPr b="0" i="0" lang="fr-CH" sz="2000" u="none" cap="none" strike="noStrike">
                <a:solidFill>
                  <a:srgbClr val="3F3F3F"/>
                </a:solidFill>
                <a:latin typeface="Calibri"/>
                <a:ea typeface="Calibri"/>
                <a:cs typeface="Calibri"/>
                <a:sym typeface="Calibri"/>
              </a:rPr>
              <a:t>As you enter, please complete the following:</a:t>
            </a:r>
            <a:endParaRPr b="0" i="0" sz="1600" u="none" cap="none" strike="noStrike">
              <a:solidFill>
                <a:srgbClr val="000000"/>
              </a:solidFill>
              <a:latin typeface="Arial"/>
              <a:ea typeface="Arial"/>
              <a:cs typeface="Arial"/>
              <a:sym typeface="Arial"/>
            </a:endParaRPr>
          </a:p>
          <a:p>
            <a:pPr indent="-355600" lvl="0" marL="342900" marR="0" rtl="0" algn="l">
              <a:lnSpc>
                <a:spcPct val="120000"/>
              </a:lnSpc>
              <a:spcBef>
                <a:spcPts val="0"/>
              </a:spcBef>
              <a:spcAft>
                <a:spcPts val="0"/>
              </a:spcAft>
              <a:buClr>
                <a:srgbClr val="3F3F3F"/>
              </a:buClr>
              <a:buSzPts val="2000"/>
              <a:buFont typeface="Arial"/>
              <a:buAutoNum type="arabicPeriod"/>
            </a:pPr>
            <a:r>
              <a:rPr b="1" i="0" lang="fr-CH" sz="2000" u="none" cap="none" strike="noStrike">
                <a:solidFill>
                  <a:srgbClr val="3F3F3F"/>
                </a:solidFill>
                <a:latin typeface="Calibri"/>
                <a:ea typeface="Calibri"/>
                <a:cs typeface="Calibri"/>
                <a:sym typeface="Calibri"/>
              </a:rPr>
              <a:t>Chat: </a:t>
            </a:r>
            <a:r>
              <a:rPr b="0" i="0" lang="fr-CH" sz="2000" u="none" cap="none" strike="noStrike">
                <a:solidFill>
                  <a:srgbClr val="3F3F3F"/>
                </a:solidFill>
                <a:latin typeface="Calibri"/>
                <a:ea typeface="Calibri"/>
                <a:cs typeface="Calibri"/>
                <a:sym typeface="Calibri"/>
              </a:rPr>
              <a:t>Activate the chat sidebar area by clicking on the ‘Chat’ icon in the bottom of the screen. </a:t>
            </a:r>
            <a:endParaRPr b="0" i="0" sz="2000" u="none" cap="none" strike="noStrike">
              <a:solidFill>
                <a:srgbClr val="3F3F3F"/>
              </a:solidFill>
              <a:latin typeface="Calibri"/>
              <a:ea typeface="Calibri"/>
              <a:cs typeface="Calibri"/>
              <a:sym typeface="Calibri"/>
            </a:endParaRPr>
          </a:p>
          <a:p>
            <a:pPr indent="-355600" lvl="0" marL="342900" marR="0" rtl="0" algn="l">
              <a:lnSpc>
                <a:spcPct val="120000"/>
              </a:lnSpc>
              <a:spcBef>
                <a:spcPts val="0"/>
              </a:spcBef>
              <a:spcAft>
                <a:spcPts val="0"/>
              </a:spcAft>
              <a:buClr>
                <a:srgbClr val="3F3F3F"/>
              </a:buClr>
              <a:buSzPts val="2000"/>
              <a:buFont typeface="Arial"/>
              <a:buAutoNum type="arabicPeriod"/>
            </a:pPr>
            <a:r>
              <a:rPr b="1" i="0" lang="fr-CH" sz="2000" u="none" cap="none" strike="noStrike">
                <a:solidFill>
                  <a:srgbClr val="3F3F3F"/>
                </a:solidFill>
                <a:latin typeface="Calibri"/>
                <a:ea typeface="Calibri"/>
                <a:cs typeface="Calibri"/>
                <a:sym typeface="Calibri"/>
              </a:rPr>
              <a:t>Share:</a:t>
            </a:r>
            <a:endParaRPr b="0" i="0" sz="1600" u="none" cap="none" strike="noStrike">
              <a:solidFill>
                <a:srgbClr val="000000"/>
              </a:solidFill>
              <a:latin typeface="Arial"/>
              <a:ea typeface="Arial"/>
              <a:cs typeface="Arial"/>
              <a:sym typeface="Arial"/>
            </a:endParaRPr>
          </a:p>
          <a:p>
            <a:pPr indent="0" lvl="5" marL="0" marR="0" rtl="0" algn="l">
              <a:lnSpc>
                <a:spcPct val="120000"/>
              </a:lnSpc>
              <a:spcBef>
                <a:spcPts val="0"/>
              </a:spcBef>
              <a:spcAft>
                <a:spcPts val="0"/>
              </a:spcAft>
              <a:buClr>
                <a:srgbClr val="000000"/>
              </a:buClr>
              <a:buSzPts val="1800"/>
              <a:buFont typeface="Arial"/>
              <a:buNone/>
            </a:pPr>
            <a:r>
              <a:rPr b="1" i="0" lang="fr-CH" sz="2000" u="none" cap="none" strike="noStrike">
                <a:solidFill>
                  <a:srgbClr val="3F3F3F"/>
                </a:solidFill>
                <a:latin typeface="Calibri"/>
                <a:ea typeface="Calibri"/>
                <a:cs typeface="Calibri"/>
                <a:sym typeface="Calibri"/>
              </a:rPr>
              <a:t>      	</a:t>
            </a:r>
            <a:r>
              <a:rPr b="0" i="0" lang="fr-CH" sz="2000" u="none" cap="none" strike="noStrike">
                <a:solidFill>
                  <a:srgbClr val="3F3F3F"/>
                </a:solidFill>
                <a:latin typeface="Calibri"/>
                <a:ea typeface="Calibri"/>
                <a:cs typeface="Calibri"/>
                <a:sym typeface="Calibri"/>
              </a:rPr>
              <a:t>a. Your organization </a:t>
            </a:r>
            <a:endParaRPr sz="2000">
              <a:solidFill>
                <a:srgbClr val="3F3F3F"/>
              </a:solidFill>
              <a:latin typeface="Calibri"/>
              <a:ea typeface="Calibri"/>
              <a:cs typeface="Calibri"/>
              <a:sym typeface="Calibri"/>
            </a:endParaRPr>
          </a:p>
          <a:p>
            <a:pPr indent="457200" lvl="5" marL="0" marR="0" rtl="0" algn="l">
              <a:lnSpc>
                <a:spcPct val="120000"/>
              </a:lnSpc>
              <a:spcBef>
                <a:spcPts val="0"/>
              </a:spcBef>
              <a:spcAft>
                <a:spcPts val="0"/>
              </a:spcAft>
              <a:buClr>
                <a:srgbClr val="000000"/>
              </a:buClr>
              <a:buSzPts val="1800"/>
              <a:buFont typeface="Arial"/>
              <a:buNone/>
            </a:pPr>
            <a:r>
              <a:rPr lang="fr-CH" sz="2000">
                <a:solidFill>
                  <a:srgbClr val="3F3F3F"/>
                </a:solidFill>
                <a:latin typeface="Calibri"/>
                <a:ea typeface="Calibri"/>
                <a:cs typeface="Calibri"/>
                <a:sym typeface="Calibri"/>
              </a:rPr>
              <a:t>b. Where you’re joining us from today </a:t>
            </a:r>
            <a:endParaRPr sz="2000">
              <a:solidFill>
                <a:srgbClr val="3F3F3F"/>
              </a:solidFill>
              <a:latin typeface="Calibri"/>
              <a:ea typeface="Calibri"/>
              <a:cs typeface="Calibri"/>
              <a:sym typeface="Calibri"/>
            </a:endParaRPr>
          </a:p>
          <a:p>
            <a:pPr indent="-355600" lvl="0" marL="342900" marR="0" rtl="0" algn="l">
              <a:lnSpc>
                <a:spcPct val="120000"/>
              </a:lnSpc>
              <a:spcBef>
                <a:spcPts val="0"/>
              </a:spcBef>
              <a:spcAft>
                <a:spcPts val="0"/>
              </a:spcAft>
              <a:buClr>
                <a:srgbClr val="3F3F3F"/>
              </a:buClr>
              <a:buSzPts val="2000"/>
              <a:buFont typeface="Arial"/>
              <a:buAutoNum type="arabicPeriod"/>
            </a:pPr>
            <a:r>
              <a:rPr b="1" i="0" lang="fr-CH" sz="2000" u="none" cap="none" strike="noStrike">
                <a:solidFill>
                  <a:srgbClr val="3F3F3F"/>
                </a:solidFill>
                <a:latin typeface="Calibri"/>
                <a:ea typeface="Calibri"/>
                <a:cs typeface="Calibri"/>
                <a:sym typeface="Calibri"/>
              </a:rPr>
              <a:t>Poll: </a:t>
            </a:r>
            <a:r>
              <a:rPr b="0" i="0" lang="fr-CH" sz="2000" u="none" cap="none" strike="noStrike">
                <a:solidFill>
                  <a:srgbClr val="3F3F3F"/>
                </a:solidFill>
                <a:latin typeface="Calibri"/>
                <a:ea typeface="Calibri"/>
                <a:cs typeface="Calibri"/>
                <a:sym typeface="Calibri"/>
              </a:rPr>
              <a:t>Please respond t</a:t>
            </a:r>
            <a:r>
              <a:rPr b="0" i="0" lang="fr-CH" sz="2000" u="none" cap="none" strike="noStrike">
                <a:solidFill>
                  <a:srgbClr val="3F3F3F"/>
                </a:solidFill>
                <a:highlight>
                  <a:schemeClr val="lt2"/>
                </a:highlight>
                <a:latin typeface="Calibri"/>
                <a:ea typeface="Calibri"/>
                <a:cs typeface="Calibri"/>
                <a:sym typeface="Calibri"/>
              </a:rPr>
              <a:t>o the polls</a:t>
            </a:r>
            <a:r>
              <a:rPr b="0" i="0" lang="fr-CH" sz="2000" u="none" cap="none" strike="noStrike">
                <a:solidFill>
                  <a:srgbClr val="3F3F3F"/>
                </a:solidFill>
                <a:latin typeface="Calibri"/>
                <a:ea typeface="Calibri"/>
                <a:cs typeface="Calibri"/>
                <a:sym typeface="Calibri"/>
              </a:rPr>
              <a:t> on your screen by clicking the radial buttons that best correspond with your responses in the poll window.</a:t>
            </a:r>
            <a:endParaRPr b="0" i="0" sz="2000" u="none" cap="none" strike="noStrike">
              <a:solidFill>
                <a:srgbClr val="3F3F3F"/>
              </a:solidFill>
              <a:latin typeface="Calibri"/>
              <a:ea typeface="Calibri"/>
              <a:cs typeface="Calibri"/>
              <a:sym typeface="Calibri"/>
            </a:endParaRPr>
          </a:p>
        </p:txBody>
      </p:sp>
      <p:grpSp>
        <p:nvGrpSpPr>
          <p:cNvPr id="260" name="Google Shape;260;ge415f88984_0_10"/>
          <p:cNvGrpSpPr/>
          <p:nvPr/>
        </p:nvGrpSpPr>
        <p:grpSpPr>
          <a:xfrm>
            <a:off x="386676" y="4512170"/>
            <a:ext cx="3783912" cy="2271871"/>
            <a:chOff x="1056186" y="3990888"/>
            <a:chExt cx="3870218" cy="2110227"/>
          </a:xfrm>
        </p:grpSpPr>
        <p:pic>
          <p:nvPicPr>
            <p:cNvPr id="261" name="Google Shape;261;ge415f88984_0_10"/>
            <p:cNvPicPr preferRelativeResize="0"/>
            <p:nvPr/>
          </p:nvPicPr>
          <p:blipFill rotWithShape="1">
            <a:blip r:embed="rId3">
              <a:alphaModFix/>
            </a:blip>
            <a:srcRect b="2643" l="0" r="2095" t="34125"/>
            <a:stretch/>
          </p:blipFill>
          <p:spPr>
            <a:xfrm>
              <a:off x="1056186" y="4632800"/>
              <a:ext cx="3870094" cy="1468315"/>
            </a:xfrm>
            <a:prstGeom prst="rect">
              <a:avLst/>
            </a:prstGeom>
            <a:noFill/>
            <a:ln>
              <a:noFill/>
            </a:ln>
          </p:spPr>
        </p:pic>
        <p:sp>
          <p:nvSpPr>
            <p:cNvPr id="262" name="Google Shape;262;ge415f88984_0_10"/>
            <p:cNvSpPr txBox="1"/>
            <p:nvPr/>
          </p:nvSpPr>
          <p:spPr>
            <a:xfrm>
              <a:off x="1216604" y="3990888"/>
              <a:ext cx="3709800" cy="451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111111"/>
                </a:buClr>
                <a:buSzPts val="1800"/>
                <a:buFont typeface="Arial"/>
                <a:buNone/>
              </a:pPr>
              <a:r>
                <a:rPr b="0" i="0" lang="fr-CH" sz="1800" u="none" cap="none" strike="noStrike">
                  <a:solidFill>
                    <a:srgbClr val="111111"/>
                  </a:solidFill>
                  <a:latin typeface="Calibri"/>
                  <a:ea typeface="Calibri"/>
                  <a:cs typeface="Calibri"/>
                  <a:sym typeface="Calibri"/>
                </a:rPr>
                <a:t>Manage Your Audio</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111111"/>
                </a:buClr>
                <a:buSzPts val="1000"/>
                <a:buFont typeface="Arial"/>
                <a:buNone/>
              </a:pPr>
              <a:r>
                <a:rPr b="0" i="1" lang="fr-CH" sz="1000" u="none" cap="none" strike="noStrike">
                  <a:solidFill>
                    <a:srgbClr val="111111"/>
                  </a:solidFill>
                  <a:latin typeface="Calibri"/>
                  <a:ea typeface="Calibri"/>
                  <a:cs typeface="Calibri"/>
                  <a:sym typeface="Calibri"/>
                </a:rPr>
                <a:t>Only presenters’ microphones will be enabled, please stay on mute</a:t>
              </a:r>
              <a:endParaRPr b="0" i="1" sz="1800" u="none" cap="none" strike="noStrike">
                <a:solidFill>
                  <a:srgbClr val="111111"/>
                </a:solidFill>
                <a:latin typeface="Calibri"/>
                <a:ea typeface="Calibri"/>
                <a:cs typeface="Calibri"/>
                <a:sym typeface="Calibri"/>
              </a:endParaRPr>
            </a:p>
          </p:txBody>
        </p:sp>
      </p:grpSp>
      <p:sp>
        <p:nvSpPr>
          <p:cNvPr id="263" name="Google Shape;263;ge415f88984_0_10"/>
          <p:cNvSpPr txBox="1"/>
          <p:nvPr/>
        </p:nvSpPr>
        <p:spPr>
          <a:xfrm>
            <a:off x="682802" y="3802046"/>
            <a:ext cx="11509200" cy="376500"/>
          </a:xfrm>
          <a:prstGeom prst="rect">
            <a:avLst/>
          </a:prstGeom>
          <a:solidFill>
            <a:schemeClr val="dk2">
              <a:alpha val="88630"/>
            </a:schemeClr>
          </a:solidFill>
          <a:ln>
            <a:noFill/>
          </a:ln>
        </p:spPr>
        <p:txBody>
          <a:bodyPr anchorCtr="0" anchor="ctr" bIns="0" lIns="182875" spcFirstLastPara="1" rIns="0" wrap="square" tIns="0">
            <a:noAutofit/>
          </a:bodyPr>
          <a:lstStyle/>
          <a:p>
            <a:pPr indent="0" lvl="0" marL="0" marR="0" rtl="0" algn="l">
              <a:lnSpc>
                <a:spcPct val="85000"/>
              </a:lnSpc>
              <a:spcBef>
                <a:spcPts val="0"/>
              </a:spcBef>
              <a:spcAft>
                <a:spcPts val="0"/>
              </a:spcAft>
              <a:buClr>
                <a:srgbClr val="FFFFFF"/>
              </a:buClr>
              <a:buSzPts val="1800"/>
              <a:buFont typeface="Arial"/>
              <a:buNone/>
            </a:pPr>
            <a:r>
              <a:rPr b="0" i="0" lang="fr-CH" sz="1800" u="none" cap="none" strike="noStrike">
                <a:solidFill>
                  <a:srgbClr val="FFFFFF"/>
                </a:solidFill>
                <a:latin typeface="Arial"/>
                <a:ea typeface="Arial"/>
                <a:cs typeface="Arial"/>
                <a:sym typeface="Arial"/>
              </a:rPr>
              <a:t>ROOM ORIENTATION:</a:t>
            </a:r>
            <a:endParaRPr b="0" i="0" sz="1400" u="none" cap="none" strike="noStrike">
              <a:solidFill>
                <a:srgbClr val="000000"/>
              </a:solidFill>
              <a:latin typeface="Arial"/>
              <a:ea typeface="Arial"/>
              <a:cs typeface="Arial"/>
              <a:sym typeface="Arial"/>
            </a:endParaRPr>
          </a:p>
        </p:txBody>
      </p:sp>
      <p:grpSp>
        <p:nvGrpSpPr>
          <p:cNvPr id="264" name="Google Shape;264;ge415f88984_0_10"/>
          <p:cNvGrpSpPr/>
          <p:nvPr/>
        </p:nvGrpSpPr>
        <p:grpSpPr>
          <a:xfrm>
            <a:off x="4393825" y="4535173"/>
            <a:ext cx="3654857" cy="2249092"/>
            <a:chOff x="4633538" y="3883439"/>
            <a:chExt cx="4572000" cy="2267001"/>
          </a:xfrm>
        </p:grpSpPr>
        <p:pic>
          <p:nvPicPr>
            <p:cNvPr id="265" name="Google Shape;265;ge415f88984_0_10"/>
            <p:cNvPicPr preferRelativeResize="0"/>
            <p:nvPr/>
          </p:nvPicPr>
          <p:blipFill rotWithShape="1">
            <a:blip r:embed="rId4">
              <a:alphaModFix/>
            </a:blip>
            <a:srcRect b="8809" l="0" r="0" t="5830"/>
            <a:stretch/>
          </p:blipFill>
          <p:spPr>
            <a:xfrm>
              <a:off x="5709863" y="4621788"/>
              <a:ext cx="2419353" cy="1528653"/>
            </a:xfrm>
            <a:prstGeom prst="rect">
              <a:avLst/>
            </a:prstGeom>
            <a:noFill/>
            <a:ln>
              <a:noFill/>
            </a:ln>
          </p:spPr>
        </p:pic>
        <p:sp>
          <p:nvSpPr>
            <p:cNvPr id="266" name="Google Shape;266;ge415f88984_0_10"/>
            <p:cNvSpPr/>
            <p:nvPr/>
          </p:nvSpPr>
          <p:spPr>
            <a:xfrm>
              <a:off x="5094634" y="3883439"/>
              <a:ext cx="3474900" cy="2820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800"/>
                <a:buFont typeface="Arial"/>
                <a:buNone/>
              </a:pPr>
              <a:r>
                <a:rPr b="0" i="0" lang="fr-CH" sz="1800" u="none" cap="none" strike="noStrike">
                  <a:solidFill>
                    <a:srgbClr val="111111"/>
                  </a:solidFill>
                  <a:latin typeface="Calibri"/>
                  <a:ea typeface="Calibri"/>
                  <a:cs typeface="Calibri"/>
                  <a:sym typeface="Calibri"/>
                </a:rPr>
                <a:t>Manage Your Video</a:t>
              </a:r>
              <a:endParaRPr b="0" i="0" sz="1800" u="none" cap="none" strike="noStrike">
                <a:solidFill>
                  <a:srgbClr val="111111"/>
                </a:solidFill>
                <a:latin typeface="Calibri"/>
                <a:ea typeface="Calibri"/>
                <a:cs typeface="Calibri"/>
                <a:sym typeface="Calibri"/>
              </a:endParaRPr>
            </a:p>
          </p:txBody>
        </p:sp>
        <p:sp>
          <p:nvSpPr>
            <p:cNvPr id="267" name="Google Shape;267;ge415f88984_0_10"/>
            <p:cNvSpPr/>
            <p:nvPr/>
          </p:nvSpPr>
          <p:spPr>
            <a:xfrm>
              <a:off x="4633538" y="4203871"/>
              <a:ext cx="4572000" cy="3795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050"/>
                <a:buFont typeface="Arial"/>
                <a:buNone/>
              </a:pPr>
              <a:r>
                <a:rPr b="0" i="1" lang="fr-CH" sz="1000" u="none" cap="none" strike="noStrike">
                  <a:solidFill>
                    <a:srgbClr val="111111"/>
                  </a:solidFill>
                  <a:latin typeface="Calibri"/>
                  <a:ea typeface="Calibri"/>
                  <a:cs typeface="Calibri"/>
                  <a:sym typeface="Calibri"/>
                </a:rPr>
                <a:t>Only presenters’ video webcams will be enabled for today’s session</a:t>
              </a:r>
              <a:endParaRPr b="0" i="1" sz="1000" u="none" cap="none" strike="noStrike">
                <a:solidFill>
                  <a:srgbClr val="111111"/>
                </a:solidFill>
                <a:latin typeface="Calibri"/>
                <a:ea typeface="Calibri"/>
                <a:cs typeface="Calibri"/>
                <a:sym typeface="Calibri"/>
              </a:endParaRPr>
            </a:p>
          </p:txBody>
        </p:sp>
      </p:grpSp>
      <p:grpSp>
        <p:nvGrpSpPr>
          <p:cNvPr id="268" name="Google Shape;268;ge415f88984_0_10"/>
          <p:cNvGrpSpPr/>
          <p:nvPr/>
        </p:nvGrpSpPr>
        <p:grpSpPr>
          <a:xfrm>
            <a:off x="8330525" y="4451371"/>
            <a:ext cx="3549701" cy="689073"/>
            <a:chOff x="4699822" y="3292502"/>
            <a:chExt cx="4572000" cy="1395167"/>
          </a:xfrm>
        </p:grpSpPr>
        <p:sp>
          <p:nvSpPr>
            <p:cNvPr id="269" name="Google Shape;269;ge415f88984_0_10"/>
            <p:cNvSpPr/>
            <p:nvPr/>
          </p:nvSpPr>
          <p:spPr>
            <a:xfrm>
              <a:off x="5137451" y="3292502"/>
              <a:ext cx="3474900" cy="9363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800"/>
                <a:buFont typeface="Arial"/>
                <a:buNone/>
              </a:pPr>
              <a:r>
                <a:rPr b="0" i="0" lang="fr-CH" sz="1800" u="none" cap="none" strike="noStrike">
                  <a:solidFill>
                    <a:srgbClr val="111111"/>
                  </a:solidFill>
                  <a:latin typeface="Calibri"/>
                  <a:ea typeface="Calibri"/>
                  <a:cs typeface="Calibri"/>
                  <a:sym typeface="Calibri"/>
                </a:rPr>
                <a:t>Enable Closed Captioning</a:t>
              </a:r>
              <a:endParaRPr b="0" i="0" sz="1800" u="none" cap="none" strike="noStrike">
                <a:solidFill>
                  <a:srgbClr val="111111"/>
                </a:solidFill>
                <a:latin typeface="Calibri"/>
                <a:ea typeface="Calibri"/>
                <a:cs typeface="Calibri"/>
                <a:sym typeface="Calibri"/>
              </a:endParaRPr>
            </a:p>
          </p:txBody>
        </p:sp>
        <p:sp>
          <p:nvSpPr>
            <p:cNvPr id="270" name="Google Shape;270;ge415f88984_0_10"/>
            <p:cNvSpPr/>
            <p:nvPr/>
          </p:nvSpPr>
          <p:spPr>
            <a:xfrm>
              <a:off x="4699822" y="4048069"/>
              <a:ext cx="4572000" cy="639600"/>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1050"/>
                <a:buFont typeface="Arial"/>
                <a:buNone/>
              </a:pPr>
              <a:r>
                <a:rPr b="0" i="1" lang="fr-CH" sz="1100" u="none" cap="none" strike="noStrike">
                  <a:solidFill>
                    <a:srgbClr val="111111"/>
                  </a:solidFill>
                  <a:latin typeface="Calibri"/>
                  <a:ea typeface="Calibri"/>
                  <a:cs typeface="Calibri"/>
                  <a:sym typeface="Calibri"/>
                </a:rPr>
                <a:t>There is the option to access live Closed Captioning for today’s session</a:t>
              </a:r>
              <a:endParaRPr b="0" i="1" sz="1100" u="none" cap="none" strike="noStrike">
                <a:solidFill>
                  <a:srgbClr val="111111"/>
                </a:solidFill>
                <a:latin typeface="Calibri"/>
                <a:ea typeface="Calibri"/>
                <a:cs typeface="Calibri"/>
                <a:sym typeface="Calibri"/>
              </a:endParaRPr>
            </a:p>
          </p:txBody>
        </p:sp>
      </p:grpSp>
      <p:pic>
        <p:nvPicPr>
          <p:cNvPr id="271" name="Google Shape;271;ge415f88984_0_10"/>
          <p:cNvPicPr preferRelativeResize="0"/>
          <p:nvPr/>
        </p:nvPicPr>
        <p:blipFill rotWithShape="1">
          <a:blip r:embed="rId5">
            <a:alphaModFix/>
          </a:blip>
          <a:srcRect b="0" l="0" r="0" t="0"/>
          <a:stretch/>
        </p:blipFill>
        <p:spPr>
          <a:xfrm>
            <a:off x="11213036" y="5931080"/>
            <a:ext cx="238125" cy="180975"/>
          </a:xfrm>
          <a:prstGeom prst="rect">
            <a:avLst/>
          </a:prstGeom>
          <a:noFill/>
          <a:ln>
            <a:noFill/>
          </a:ln>
        </p:spPr>
      </p:pic>
      <p:sp>
        <p:nvSpPr>
          <p:cNvPr id="272" name="Google Shape;272;ge415f88984_0_10"/>
          <p:cNvSpPr txBox="1"/>
          <p:nvPr/>
        </p:nvSpPr>
        <p:spPr>
          <a:xfrm>
            <a:off x="8471225" y="5288100"/>
            <a:ext cx="3351000" cy="1477500"/>
          </a:xfrm>
          <a:prstGeom prst="rect">
            <a:avLst/>
          </a:prstGeom>
          <a:solidFill>
            <a:schemeClr val="lt2"/>
          </a:solid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dk1"/>
              </a:buClr>
              <a:buSzPts val="1400"/>
              <a:buFont typeface="Arial"/>
              <a:buAutoNum type="arabicPeriod"/>
            </a:pPr>
            <a:r>
              <a:rPr b="0" i="0" lang="fr-CH" u="none" cap="none" strike="noStrike">
                <a:solidFill>
                  <a:schemeClr val="dk1"/>
                </a:solidFill>
                <a:latin typeface="Arial"/>
                <a:ea typeface="Arial"/>
                <a:cs typeface="Arial"/>
                <a:sym typeface="Arial"/>
              </a:rPr>
              <a:t>You will see a notification above Closed Caption/Live Transcript  in the meeting controls</a:t>
            </a:r>
            <a:endParaRPr b="0" i="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Font typeface="Arial"/>
              <a:buAutoNum type="arabicPeriod"/>
            </a:pPr>
            <a:r>
              <a:rPr b="0" i="0" lang="fr-CH" u="none" cap="none" strike="noStrike">
                <a:solidFill>
                  <a:schemeClr val="dk1"/>
                </a:solidFill>
                <a:latin typeface="Arial"/>
                <a:ea typeface="Arial"/>
                <a:cs typeface="Arial"/>
                <a:sym typeface="Arial"/>
              </a:rPr>
              <a:t>Click the Closed Caption button to start viewing closed captioning at the bottom of your screen</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9"/>
          <p:cNvSpPr txBox="1"/>
          <p:nvPr/>
        </p:nvSpPr>
        <p:spPr>
          <a:xfrm>
            <a:off x="-96688" y="188640"/>
            <a:ext cx="12288689" cy="72008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36A7E9"/>
              </a:buClr>
              <a:buSzPts val="3200"/>
              <a:buFont typeface="Arial"/>
              <a:buNone/>
            </a:pPr>
            <a:r>
              <a:rPr lang="fr-CH" sz="3200">
                <a:solidFill>
                  <a:srgbClr val="36A7E9"/>
                </a:solidFill>
                <a:latin typeface="Arial"/>
                <a:ea typeface="Arial"/>
                <a:cs typeface="Arial"/>
                <a:sym typeface="Arial"/>
              </a:rPr>
              <a:t>The Power of Data: Demo of the Global Trade Helpdesk platform</a:t>
            </a:r>
            <a:endParaRPr/>
          </a:p>
        </p:txBody>
      </p:sp>
      <p:pic>
        <p:nvPicPr>
          <p:cNvPr id="383" name="Google Shape;383;p9"/>
          <p:cNvPicPr preferRelativeResize="0"/>
          <p:nvPr/>
        </p:nvPicPr>
        <p:blipFill rotWithShape="1">
          <a:blip r:embed="rId3">
            <a:alphaModFix/>
          </a:blip>
          <a:srcRect b="0" l="0" r="0" t="0"/>
          <a:stretch/>
        </p:blipFill>
        <p:spPr>
          <a:xfrm>
            <a:off x="3215680" y="1252791"/>
            <a:ext cx="5112568" cy="5576495"/>
          </a:xfrm>
          <a:prstGeom prst="rect">
            <a:avLst/>
          </a:prstGeom>
          <a:noFill/>
          <a:ln>
            <a:noFill/>
          </a:ln>
          <a:effectLst>
            <a:outerShdw blurRad="292100" rotWithShape="0" algn="tl" dir="2700000" dist="139700">
              <a:srgbClr val="333333">
                <a:alpha val="64705"/>
              </a:srgbClr>
            </a:outerShdw>
          </a:effectLst>
        </p:spPr>
      </p:pic>
      <p:sp>
        <p:nvSpPr>
          <p:cNvPr id="384" name="Google Shape;384;p9"/>
          <p:cNvSpPr/>
          <p:nvPr/>
        </p:nvSpPr>
        <p:spPr>
          <a:xfrm>
            <a:off x="4000834" y="764704"/>
            <a:ext cx="360733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2000" u="sng">
                <a:solidFill>
                  <a:srgbClr val="36A7E9"/>
                </a:solidFill>
                <a:latin typeface="Arial"/>
                <a:ea typeface="Arial"/>
                <a:cs typeface="Arial"/>
                <a:sym typeface="Arial"/>
                <a:hlinkClick r:id="rId4">
                  <a:extLst>
                    <a:ext uri="{A12FA001-AC4F-418D-AE19-62706E023703}">
                      <ahyp:hlinkClr val="tx"/>
                    </a:ext>
                  </a:extLst>
                </a:hlinkClick>
              </a:rPr>
              <a:t>www.globaltradehelpdesk.org</a:t>
            </a:r>
            <a:r>
              <a:rPr lang="fr-CH" sz="2000">
                <a:solidFill>
                  <a:srgbClr val="36A7E9"/>
                </a:solidFill>
                <a:latin typeface="Arial"/>
                <a:ea typeface="Arial"/>
                <a:cs typeface="Arial"/>
                <a:sym typeface="Arial"/>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10"/>
          <p:cNvPicPr preferRelativeResize="0"/>
          <p:nvPr/>
        </p:nvPicPr>
        <p:blipFill rotWithShape="1">
          <a:blip r:embed="rId3">
            <a:alphaModFix/>
          </a:blip>
          <a:srcRect b="0" l="0" r="0" t="0"/>
          <a:stretch/>
        </p:blipFill>
        <p:spPr>
          <a:xfrm>
            <a:off x="1919536" y="188640"/>
            <a:ext cx="8352928" cy="6785696"/>
          </a:xfrm>
          <a:prstGeom prst="rect">
            <a:avLst/>
          </a:prstGeom>
          <a:noFill/>
          <a:ln>
            <a:noFill/>
          </a:ln>
        </p:spPr>
      </p:pic>
      <p:sp>
        <p:nvSpPr>
          <p:cNvPr id="391" name="Google Shape;391;p10"/>
          <p:cNvSpPr/>
          <p:nvPr/>
        </p:nvSpPr>
        <p:spPr>
          <a:xfrm>
            <a:off x="2679304" y="2463731"/>
            <a:ext cx="7161113" cy="948035"/>
          </a:xfrm>
          <a:prstGeom prst="parallelogram">
            <a:avLst>
              <a:gd fmla="val 25000" name="adj"/>
            </a:avLst>
          </a:prstGeom>
          <a:solidFill>
            <a:srgbClr val="002A7E"/>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fr-CH" sz="2000">
                <a:solidFill>
                  <a:schemeClr val="lt2"/>
                </a:solidFill>
                <a:latin typeface="Arial"/>
                <a:ea typeface="Arial"/>
                <a:cs typeface="Arial"/>
                <a:sym typeface="Arial"/>
              </a:rPr>
              <a:t>Analyse global trade flows, based on the largest trade flow database in the world.</a:t>
            </a:r>
            <a:br>
              <a:rPr b="1" i="1" lang="fr-CH" sz="2000">
                <a:solidFill>
                  <a:schemeClr val="lt2"/>
                </a:solidFill>
                <a:latin typeface="Arial"/>
                <a:ea typeface="Arial"/>
                <a:cs typeface="Arial"/>
                <a:sym typeface="Arial"/>
              </a:rPr>
            </a:br>
            <a:endParaRPr b="1" sz="400">
              <a:solidFill>
                <a:schemeClr val="lt2"/>
              </a:solidFill>
              <a:latin typeface="Arial"/>
              <a:ea typeface="Arial"/>
              <a:cs typeface="Arial"/>
              <a:sym typeface="Arial"/>
            </a:endParaRPr>
          </a:p>
        </p:txBody>
      </p:sp>
      <p:sp>
        <p:nvSpPr>
          <p:cNvPr id="392" name="Google Shape;392;p10"/>
          <p:cNvSpPr/>
          <p:nvPr/>
        </p:nvSpPr>
        <p:spPr>
          <a:xfrm>
            <a:off x="4511824" y="4077073"/>
            <a:ext cx="3240360" cy="455057"/>
          </a:xfrm>
          <a:prstGeom prst="parallelogram">
            <a:avLst>
              <a:gd fmla="val 25000" name="adj"/>
            </a:avLst>
          </a:prstGeom>
          <a:gradFill>
            <a:gsLst>
              <a:gs pos="0">
                <a:srgbClr val="002060"/>
              </a:gs>
              <a:gs pos="100000">
                <a:srgbClr val="002D86"/>
              </a:gs>
            </a:gsLst>
            <a:lin ang="5400000" scaled="0"/>
          </a:gra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800">
                <a:solidFill>
                  <a:schemeClr val="lt2"/>
                </a:solidFill>
                <a:latin typeface="Arial"/>
                <a:ea typeface="Arial"/>
                <a:cs typeface="Arial"/>
                <a:sym typeface="Arial"/>
              </a:rPr>
              <a:t>www.trademap.org</a:t>
            </a:r>
            <a:endParaRPr sz="1800">
              <a:solidFill>
                <a:schemeClr val="lt2"/>
              </a:solidFill>
              <a:latin typeface="Arial"/>
              <a:ea typeface="Arial"/>
              <a:cs typeface="Arial"/>
              <a:sym typeface="Arial"/>
            </a:endParaRPr>
          </a:p>
        </p:txBody>
      </p:sp>
      <p:sp>
        <p:nvSpPr>
          <p:cNvPr id="393" name="Google Shape;393;p10"/>
          <p:cNvSpPr/>
          <p:nvPr/>
        </p:nvSpPr>
        <p:spPr>
          <a:xfrm>
            <a:off x="0" y="-3791"/>
            <a:ext cx="12192000" cy="192431"/>
          </a:xfrm>
          <a:prstGeom prst="parallelogram">
            <a:avLst>
              <a:gd fmla="val 58831"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11"/>
          <p:cNvSpPr txBox="1"/>
          <p:nvPr/>
        </p:nvSpPr>
        <p:spPr>
          <a:xfrm>
            <a:off x="1873200" y="536401"/>
            <a:ext cx="8748464" cy="5524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B0F0"/>
              </a:buClr>
              <a:buSzPts val="2400"/>
              <a:buFont typeface="Arial"/>
              <a:buNone/>
            </a:pPr>
            <a:r>
              <a:rPr lang="fr-CH" sz="2400">
                <a:solidFill>
                  <a:srgbClr val="00B0F0"/>
                </a:solidFill>
                <a:latin typeface="Arial"/>
                <a:ea typeface="Arial"/>
                <a:cs typeface="Arial"/>
                <a:sym typeface="Arial"/>
              </a:rPr>
              <a:t>Trade Map – Key characteristics</a:t>
            </a:r>
            <a:endParaRPr/>
          </a:p>
        </p:txBody>
      </p:sp>
      <p:sp>
        <p:nvSpPr>
          <p:cNvPr id="400" name="Google Shape;400;p11"/>
          <p:cNvSpPr txBox="1"/>
          <p:nvPr/>
        </p:nvSpPr>
        <p:spPr>
          <a:xfrm>
            <a:off x="1919537" y="1268761"/>
            <a:ext cx="8136904" cy="4860409"/>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rgbClr val="0070C0"/>
              </a:buClr>
              <a:buSzPct val="100000"/>
              <a:buFont typeface="Arial"/>
              <a:buNone/>
            </a:pPr>
            <a:r>
              <a:rPr b="1" lang="fr-CH" sz="1700">
                <a:solidFill>
                  <a:srgbClr val="0070C0"/>
                </a:solidFill>
                <a:latin typeface="Arial"/>
                <a:ea typeface="Arial"/>
                <a:cs typeface="Arial"/>
                <a:sym typeface="Arial"/>
              </a:rPr>
              <a:t>Geographical coverage</a:t>
            </a:r>
            <a:endParaRPr/>
          </a:p>
          <a:p>
            <a:pPr indent="-173069" lvl="1" marL="530225" marR="0" rtl="0" algn="l">
              <a:lnSpc>
                <a:spcPct val="90000"/>
              </a:lnSpc>
              <a:spcBef>
                <a:spcPts val="472"/>
              </a:spcBef>
              <a:spcAft>
                <a:spcPts val="0"/>
              </a:spcAft>
              <a:buClr>
                <a:schemeClr val="accent2"/>
              </a:buClr>
              <a:buSzPct val="100000"/>
              <a:buFont typeface="Arial"/>
              <a:buChar char="•"/>
            </a:pPr>
            <a:r>
              <a:rPr b="0" i="0" lang="fr-CH" sz="1700" u="none" cap="none" strike="noStrike">
                <a:solidFill>
                  <a:schemeClr val="accent2"/>
                </a:solidFill>
                <a:latin typeface="Arial"/>
                <a:ea typeface="Arial"/>
                <a:cs typeface="Arial"/>
                <a:sym typeface="Arial"/>
              </a:rPr>
              <a:t>Information for over 220 countries and territories using data reported by 191 countries and territories for one or more years since 2001</a:t>
            </a:r>
            <a:endParaRPr/>
          </a:p>
          <a:p>
            <a:pPr indent="-173069" lvl="1" marL="530225" marR="0" rtl="0" algn="l">
              <a:lnSpc>
                <a:spcPct val="90000"/>
              </a:lnSpc>
              <a:spcBef>
                <a:spcPts val="472"/>
              </a:spcBef>
              <a:spcAft>
                <a:spcPts val="0"/>
              </a:spcAft>
              <a:buClr>
                <a:schemeClr val="accent2"/>
              </a:buClr>
              <a:buSzPct val="100000"/>
              <a:buFont typeface="Arial"/>
              <a:buChar char="•"/>
            </a:pPr>
            <a:r>
              <a:rPr b="0" i="0" lang="fr-CH" sz="1700" u="none" cap="none" strike="noStrike">
                <a:solidFill>
                  <a:schemeClr val="accent2"/>
                </a:solidFill>
                <a:latin typeface="Arial"/>
                <a:ea typeface="Arial"/>
                <a:cs typeface="Arial"/>
                <a:sym typeface="Arial"/>
              </a:rPr>
              <a:t>Data for non-reporting countries is derived from mirror statistics </a:t>
            </a:r>
            <a:endParaRPr/>
          </a:p>
          <a:p>
            <a:pPr indent="-73216" lvl="1" marL="530225" marR="0" rtl="0" algn="l">
              <a:lnSpc>
                <a:spcPct val="90000"/>
              </a:lnSpc>
              <a:spcBef>
                <a:spcPts val="472"/>
              </a:spcBef>
              <a:spcAft>
                <a:spcPts val="0"/>
              </a:spcAft>
              <a:buClr>
                <a:schemeClr val="accent2"/>
              </a:buClr>
              <a:buSzPct val="100000"/>
              <a:buFont typeface="Arial"/>
              <a:buNone/>
            </a:pPr>
            <a:r>
              <a:t/>
            </a:r>
            <a:endParaRPr b="0" i="0" sz="1700" u="none" cap="none" strike="noStrike">
              <a:solidFill>
                <a:schemeClr val="accent2"/>
              </a:solidFill>
              <a:latin typeface="Arial"/>
              <a:ea typeface="Arial"/>
              <a:cs typeface="Arial"/>
              <a:sym typeface="Arial"/>
            </a:endParaRPr>
          </a:p>
          <a:p>
            <a:pPr indent="0" lvl="0" marL="0" marR="0" rtl="0" algn="l">
              <a:lnSpc>
                <a:spcPct val="90000"/>
              </a:lnSpc>
              <a:spcBef>
                <a:spcPts val="472"/>
              </a:spcBef>
              <a:spcAft>
                <a:spcPts val="0"/>
              </a:spcAft>
              <a:buClr>
                <a:srgbClr val="0070C0"/>
              </a:buClr>
              <a:buSzPct val="100000"/>
              <a:buFont typeface="Arial"/>
              <a:buNone/>
            </a:pPr>
            <a:r>
              <a:rPr b="1" lang="fr-CH" sz="1700">
                <a:solidFill>
                  <a:srgbClr val="0070C0"/>
                </a:solidFill>
                <a:latin typeface="Arial"/>
                <a:ea typeface="Arial"/>
                <a:cs typeface="Arial"/>
                <a:sym typeface="Arial"/>
              </a:rPr>
              <a:t>Product coverage</a:t>
            </a:r>
            <a:endParaRPr/>
          </a:p>
          <a:p>
            <a:pPr indent="-173069" lvl="1" marL="530225" marR="0" rtl="0" algn="l">
              <a:lnSpc>
                <a:spcPct val="90000"/>
              </a:lnSpc>
              <a:spcBef>
                <a:spcPts val="472"/>
              </a:spcBef>
              <a:spcAft>
                <a:spcPts val="0"/>
              </a:spcAft>
              <a:buClr>
                <a:schemeClr val="accent2"/>
              </a:buClr>
              <a:buSzPct val="100000"/>
              <a:buFont typeface="Arial"/>
              <a:buChar char="•"/>
            </a:pPr>
            <a:r>
              <a:rPr b="0" i="0" lang="fr-CH" sz="1700" u="none" cap="none" strike="noStrike">
                <a:solidFill>
                  <a:schemeClr val="accent2"/>
                </a:solidFill>
                <a:latin typeface="Arial"/>
                <a:ea typeface="Arial"/>
                <a:cs typeface="Arial"/>
                <a:sym typeface="Arial"/>
              </a:rPr>
              <a:t>For the Harmonized System (HS): over 5,300 products at the 6 digit level </a:t>
            </a:r>
            <a:endParaRPr/>
          </a:p>
          <a:p>
            <a:pPr indent="-173069" lvl="1" marL="530225" marR="0" rtl="0" algn="l">
              <a:lnSpc>
                <a:spcPct val="90000"/>
              </a:lnSpc>
              <a:spcBef>
                <a:spcPts val="472"/>
              </a:spcBef>
              <a:spcAft>
                <a:spcPts val="0"/>
              </a:spcAft>
              <a:buClr>
                <a:schemeClr val="accent2"/>
              </a:buClr>
              <a:buSzPct val="100000"/>
              <a:buFont typeface="Arial"/>
              <a:buChar char="•"/>
            </a:pPr>
            <a:r>
              <a:rPr b="0" i="0" lang="fr-CH" sz="1700" u="none" cap="none" strike="noStrike">
                <a:solidFill>
                  <a:schemeClr val="accent2"/>
                </a:solidFill>
                <a:latin typeface="Arial"/>
                <a:ea typeface="Arial"/>
                <a:cs typeface="Arial"/>
                <a:sym typeface="Arial"/>
              </a:rPr>
              <a:t>For the National Tariff Line: up to 10,000 products (for 175 countries)</a:t>
            </a:r>
            <a:endParaRPr b="0" i="0" sz="1700" u="none" cap="none" strike="noStrike">
              <a:solidFill>
                <a:schemeClr val="accent2"/>
              </a:solidFill>
              <a:latin typeface="Arial"/>
              <a:ea typeface="Arial"/>
              <a:cs typeface="Arial"/>
              <a:sym typeface="Arial"/>
            </a:endParaRPr>
          </a:p>
          <a:p>
            <a:pPr indent="-128777" lvl="2" marL="1143000" marR="0" rtl="0" algn="l">
              <a:lnSpc>
                <a:spcPct val="90000"/>
              </a:lnSpc>
              <a:spcBef>
                <a:spcPts val="472"/>
              </a:spcBef>
              <a:spcAft>
                <a:spcPts val="0"/>
              </a:spcAft>
              <a:buClr>
                <a:schemeClr val="accent2"/>
              </a:buClr>
              <a:buSzPct val="100000"/>
              <a:buFont typeface="Calibri"/>
              <a:buNone/>
            </a:pPr>
            <a:r>
              <a:t/>
            </a:r>
            <a:endParaRPr b="0" i="0" sz="1700" u="none" cap="none" strike="noStrike">
              <a:solidFill>
                <a:schemeClr val="accent2"/>
              </a:solidFill>
              <a:latin typeface="Arial"/>
              <a:ea typeface="Arial"/>
              <a:cs typeface="Arial"/>
              <a:sym typeface="Arial"/>
            </a:endParaRPr>
          </a:p>
          <a:p>
            <a:pPr indent="0" lvl="0" marL="0" marR="0" rtl="0" algn="l">
              <a:lnSpc>
                <a:spcPct val="90000"/>
              </a:lnSpc>
              <a:spcBef>
                <a:spcPts val="472"/>
              </a:spcBef>
              <a:spcAft>
                <a:spcPts val="0"/>
              </a:spcAft>
              <a:buClr>
                <a:srgbClr val="0070C0"/>
              </a:buClr>
              <a:buSzPct val="100000"/>
              <a:buFont typeface="Arial"/>
              <a:buNone/>
            </a:pPr>
            <a:r>
              <a:rPr b="1" lang="fr-CH" sz="1700">
                <a:solidFill>
                  <a:srgbClr val="0070C0"/>
                </a:solidFill>
                <a:latin typeface="Arial"/>
                <a:ea typeface="Arial"/>
                <a:cs typeface="Arial"/>
                <a:sym typeface="Arial"/>
              </a:rPr>
              <a:t>Updates</a:t>
            </a:r>
            <a:endParaRPr/>
          </a:p>
          <a:p>
            <a:pPr indent="-285781" lvl="0" marL="285750" marR="0" rtl="0" algn="l">
              <a:lnSpc>
                <a:spcPct val="90000"/>
              </a:lnSpc>
              <a:spcBef>
                <a:spcPts val="472"/>
              </a:spcBef>
              <a:spcAft>
                <a:spcPts val="0"/>
              </a:spcAft>
              <a:buClr>
                <a:schemeClr val="accent2"/>
              </a:buClr>
              <a:buSzPct val="100000"/>
              <a:buFont typeface="Arial"/>
              <a:buChar char="•"/>
            </a:pPr>
            <a:r>
              <a:rPr lang="fr-CH" sz="1700">
                <a:solidFill>
                  <a:schemeClr val="accent2"/>
                </a:solidFill>
                <a:latin typeface="Arial"/>
                <a:ea typeface="Arial"/>
                <a:cs typeface="Arial"/>
                <a:sym typeface="Arial"/>
              </a:rPr>
              <a:t>Annual, monthly and quarterly trade data: all year round</a:t>
            </a:r>
            <a:endParaRPr/>
          </a:p>
          <a:p>
            <a:pPr indent="-285781" lvl="0" marL="285750" marR="0" rtl="0" algn="l">
              <a:lnSpc>
                <a:spcPct val="90000"/>
              </a:lnSpc>
              <a:spcBef>
                <a:spcPts val="472"/>
              </a:spcBef>
              <a:spcAft>
                <a:spcPts val="0"/>
              </a:spcAft>
              <a:buClr>
                <a:schemeClr val="accent2"/>
              </a:buClr>
              <a:buSzPct val="100000"/>
              <a:buFont typeface="Arial"/>
              <a:buChar char="•"/>
            </a:pPr>
            <a:r>
              <a:rPr lang="fr-CH" sz="1700">
                <a:solidFill>
                  <a:schemeClr val="accent2"/>
                </a:solidFill>
                <a:latin typeface="Arial"/>
                <a:ea typeface="Arial"/>
                <a:cs typeface="Arial"/>
                <a:sym typeface="Arial"/>
              </a:rPr>
              <a:t>Trade in services: twice a year</a:t>
            </a:r>
            <a:endParaRPr/>
          </a:p>
          <a:p>
            <a:pPr indent="-285781" lvl="0" marL="285750" marR="0" rtl="0" algn="l">
              <a:lnSpc>
                <a:spcPct val="90000"/>
              </a:lnSpc>
              <a:spcBef>
                <a:spcPts val="472"/>
              </a:spcBef>
              <a:spcAft>
                <a:spcPts val="0"/>
              </a:spcAft>
              <a:buClr>
                <a:schemeClr val="accent2"/>
              </a:buClr>
              <a:buSzPct val="100000"/>
              <a:buFont typeface="Arial"/>
              <a:buChar char="•"/>
            </a:pPr>
            <a:r>
              <a:rPr lang="fr-CH" sz="1700">
                <a:solidFill>
                  <a:schemeClr val="accent2"/>
                </a:solidFill>
                <a:latin typeface="Arial"/>
                <a:ea typeface="Arial"/>
                <a:cs typeface="Arial"/>
                <a:sym typeface="Arial"/>
              </a:rPr>
              <a:t>Indicators (trends) and AVEs: five times a year</a:t>
            </a:r>
            <a:endParaRPr/>
          </a:p>
          <a:p>
            <a:pPr indent="0" lvl="0" marL="0" marR="0" rtl="0" algn="l">
              <a:lnSpc>
                <a:spcPct val="90000"/>
              </a:lnSpc>
              <a:spcBef>
                <a:spcPts val="472"/>
              </a:spcBef>
              <a:spcAft>
                <a:spcPts val="0"/>
              </a:spcAft>
              <a:buClr>
                <a:schemeClr val="accent2"/>
              </a:buClr>
              <a:buSzPct val="100000"/>
              <a:buFont typeface="Arial"/>
              <a:buNone/>
            </a:pPr>
            <a:r>
              <a:t/>
            </a:r>
            <a:endParaRPr b="1" sz="1700">
              <a:solidFill>
                <a:srgbClr val="0070C0"/>
              </a:solidFill>
              <a:latin typeface="Arial"/>
              <a:ea typeface="Arial"/>
              <a:cs typeface="Arial"/>
              <a:sym typeface="Arial"/>
            </a:endParaRPr>
          </a:p>
          <a:p>
            <a:pPr indent="0" lvl="0" marL="0" marR="0" rtl="0" algn="l">
              <a:lnSpc>
                <a:spcPct val="90000"/>
              </a:lnSpc>
              <a:spcBef>
                <a:spcPts val="472"/>
              </a:spcBef>
              <a:spcAft>
                <a:spcPts val="0"/>
              </a:spcAft>
              <a:buClr>
                <a:srgbClr val="0070C0"/>
              </a:buClr>
              <a:buSzPct val="100000"/>
              <a:buFont typeface="Arial"/>
              <a:buNone/>
            </a:pPr>
            <a:r>
              <a:rPr b="1" lang="fr-CH" sz="1700">
                <a:solidFill>
                  <a:srgbClr val="0070C0"/>
                </a:solidFill>
                <a:latin typeface="Arial"/>
                <a:ea typeface="Arial"/>
                <a:cs typeface="Arial"/>
                <a:sym typeface="Arial"/>
              </a:rPr>
              <a:t>Data sources</a:t>
            </a:r>
            <a:endParaRPr/>
          </a:p>
          <a:p>
            <a:pPr indent="-173069" lvl="1" marL="530225" marR="0" rtl="0" algn="l">
              <a:lnSpc>
                <a:spcPct val="90000"/>
              </a:lnSpc>
              <a:spcBef>
                <a:spcPts val="472"/>
              </a:spcBef>
              <a:spcAft>
                <a:spcPts val="0"/>
              </a:spcAft>
              <a:buClr>
                <a:schemeClr val="accent2"/>
              </a:buClr>
              <a:buSzPct val="100000"/>
              <a:buFont typeface="Arial"/>
              <a:buChar char="•"/>
            </a:pPr>
            <a:r>
              <a:rPr b="0" i="0" lang="fr-CH" sz="1700" u="none" cap="none" strike="noStrike">
                <a:solidFill>
                  <a:schemeClr val="accent2"/>
                </a:solidFill>
                <a:latin typeface="Arial"/>
                <a:ea typeface="Arial"/>
                <a:cs typeface="Arial"/>
                <a:sym typeface="Arial"/>
              </a:rPr>
              <a:t>National Authorities</a:t>
            </a:r>
            <a:endParaRPr/>
          </a:p>
          <a:p>
            <a:pPr indent="-173069" lvl="1" marL="530225" marR="0" rtl="0" algn="l">
              <a:lnSpc>
                <a:spcPct val="90000"/>
              </a:lnSpc>
              <a:spcBef>
                <a:spcPts val="472"/>
              </a:spcBef>
              <a:spcAft>
                <a:spcPts val="0"/>
              </a:spcAft>
              <a:buClr>
                <a:schemeClr val="accent2"/>
              </a:buClr>
              <a:buSzPct val="100000"/>
              <a:buFont typeface="Arial"/>
              <a:buChar char="•"/>
            </a:pPr>
            <a:r>
              <a:rPr b="0" i="0" lang="fr-CH" sz="1700" u="none" cap="none" strike="noStrike">
                <a:solidFill>
                  <a:schemeClr val="accent2"/>
                </a:solidFill>
                <a:latin typeface="Arial"/>
                <a:ea typeface="Arial"/>
                <a:cs typeface="Arial"/>
                <a:sym typeface="Arial"/>
              </a:rPr>
              <a:t>UN COMTRADE, produced by the United Nations Statistics Division</a:t>
            </a:r>
            <a:endParaRPr/>
          </a:p>
          <a:p>
            <a:pPr indent="-73216" lvl="1" marL="530225" marR="0" rtl="0" algn="l">
              <a:lnSpc>
                <a:spcPct val="90000"/>
              </a:lnSpc>
              <a:spcBef>
                <a:spcPts val="472"/>
              </a:spcBef>
              <a:spcAft>
                <a:spcPts val="0"/>
              </a:spcAft>
              <a:buClr>
                <a:schemeClr val="accent2"/>
              </a:buClr>
              <a:buSzPct val="100000"/>
              <a:buFont typeface="Arial"/>
              <a:buNone/>
            </a:pPr>
            <a:r>
              <a:t/>
            </a:r>
            <a:endParaRPr b="0" i="0" sz="1700" u="none" cap="none" strike="noStrike">
              <a:solidFill>
                <a:schemeClr val="accent2"/>
              </a:solidFill>
              <a:latin typeface="Arial"/>
              <a:ea typeface="Arial"/>
              <a:cs typeface="Arial"/>
              <a:sym typeface="Arial"/>
            </a:endParaRPr>
          </a:p>
        </p:txBody>
      </p:sp>
      <p:pic>
        <p:nvPicPr>
          <p:cNvPr id="401" name="Google Shape;401;p11"/>
          <p:cNvPicPr preferRelativeResize="0"/>
          <p:nvPr/>
        </p:nvPicPr>
        <p:blipFill rotWithShape="1">
          <a:blip r:embed="rId3">
            <a:alphaModFix/>
          </a:blip>
          <a:srcRect b="0" l="0" r="0" t="0"/>
          <a:stretch/>
        </p:blipFill>
        <p:spPr>
          <a:xfrm>
            <a:off x="9120337" y="286648"/>
            <a:ext cx="1197075" cy="1051975"/>
          </a:xfrm>
          <a:prstGeom prst="rect">
            <a:avLst/>
          </a:prstGeom>
          <a:noFill/>
          <a:ln>
            <a:noFill/>
          </a:ln>
        </p:spPr>
      </p:pic>
      <p:sp>
        <p:nvSpPr>
          <p:cNvPr id="402" name="Google Shape;402;p11"/>
          <p:cNvSpPr/>
          <p:nvPr/>
        </p:nvSpPr>
        <p:spPr>
          <a:xfrm>
            <a:off x="0" y="-3791"/>
            <a:ext cx="12192000" cy="192431"/>
          </a:xfrm>
          <a:prstGeom prst="parallelogram">
            <a:avLst>
              <a:gd fmla="val 58831"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12"/>
          <p:cNvPicPr preferRelativeResize="0"/>
          <p:nvPr/>
        </p:nvPicPr>
        <p:blipFill rotWithShape="1">
          <a:blip r:embed="rId3">
            <a:alphaModFix/>
          </a:blip>
          <a:srcRect b="9229" l="0" r="0" t="0"/>
          <a:stretch/>
        </p:blipFill>
        <p:spPr>
          <a:xfrm>
            <a:off x="1732580" y="339689"/>
            <a:ext cx="8693174" cy="5496110"/>
          </a:xfrm>
          <a:prstGeom prst="rect">
            <a:avLst/>
          </a:prstGeom>
          <a:noFill/>
          <a:ln>
            <a:noFill/>
          </a:ln>
          <a:effectLst>
            <a:outerShdw blurRad="190500" rotWithShape="0" algn="tl">
              <a:srgbClr val="000000">
                <a:alpha val="69803"/>
              </a:srgbClr>
            </a:outerShdw>
          </a:effectLst>
        </p:spPr>
      </p:pic>
      <p:sp>
        <p:nvSpPr>
          <p:cNvPr id="409" name="Google Shape;409;p12"/>
          <p:cNvSpPr/>
          <p:nvPr/>
        </p:nvSpPr>
        <p:spPr>
          <a:xfrm>
            <a:off x="2711624" y="1960122"/>
            <a:ext cx="7023119" cy="1779597"/>
          </a:xfrm>
          <a:prstGeom prst="parallelogram">
            <a:avLst>
              <a:gd fmla="val 25000" name="adj"/>
            </a:avLst>
          </a:prstGeom>
          <a:solidFill>
            <a:srgbClr val="0070C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fr-CH" sz="2000">
                <a:solidFill>
                  <a:schemeClr val="lt2"/>
                </a:solidFill>
                <a:latin typeface="Arial"/>
                <a:ea typeface="Arial"/>
                <a:cs typeface="Arial"/>
                <a:sym typeface="Arial"/>
              </a:rPr>
              <a:t>Analyze market access conditions applied to your products and compare them to conditions applied to competitors (Market screening)</a:t>
            </a:r>
            <a:br>
              <a:rPr b="1" i="1" lang="fr-CH" sz="2000">
                <a:solidFill>
                  <a:schemeClr val="lt2"/>
                </a:solidFill>
                <a:latin typeface="Arial"/>
                <a:ea typeface="Arial"/>
                <a:cs typeface="Arial"/>
                <a:sym typeface="Arial"/>
              </a:rPr>
            </a:br>
            <a:endParaRPr b="1" i="1" sz="500">
              <a:solidFill>
                <a:schemeClr val="lt2"/>
              </a:solidFill>
              <a:latin typeface="Arial"/>
              <a:ea typeface="Arial"/>
              <a:cs typeface="Arial"/>
              <a:sym typeface="Arial"/>
            </a:endParaRPr>
          </a:p>
        </p:txBody>
      </p:sp>
      <p:sp>
        <p:nvSpPr>
          <p:cNvPr id="410" name="Google Shape;410;p12"/>
          <p:cNvSpPr/>
          <p:nvPr/>
        </p:nvSpPr>
        <p:spPr>
          <a:xfrm>
            <a:off x="4603003" y="4337701"/>
            <a:ext cx="3240360" cy="455057"/>
          </a:xfrm>
          <a:prstGeom prst="parallelogram">
            <a:avLst>
              <a:gd fmla="val 25000" name="adj"/>
            </a:avLst>
          </a:prstGeom>
          <a:solidFill>
            <a:srgbClr val="0070C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800">
                <a:solidFill>
                  <a:schemeClr val="lt2"/>
                </a:solidFill>
                <a:latin typeface="Arial"/>
                <a:ea typeface="Arial"/>
                <a:cs typeface="Arial"/>
                <a:sym typeface="Arial"/>
              </a:rPr>
              <a:t>www.macmap.org</a:t>
            </a:r>
            <a:endParaRPr sz="1800">
              <a:solidFill>
                <a:schemeClr val="lt2"/>
              </a:solidFill>
              <a:latin typeface="Arial"/>
              <a:ea typeface="Arial"/>
              <a:cs typeface="Arial"/>
              <a:sym typeface="Arial"/>
            </a:endParaRPr>
          </a:p>
        </p:txBody>
      </p:sp>
      <p:pic>
        <p:nvPicPr>
          <p:cNvPr id="411" name="Google Shape;411;p12"/>
          <p:cNvPicPr preferRelativeResize="0"/>
          <p:nvPr/>
        </p:nvPicPr>
        <p:blipFill rotWithShape="1">
          <a:blip r:embed="rId4">
            <a:alphaModFix/>
          </a:blip>
          <a:srcRect b="0" l="0" r="0" t="0"/>
          <a:stretch/>
        </p:blipFill>
        <p:spPr>
          <a:xfrm>
            <a:off x="7968208" y="4804456"/>
            <a:ext cx="288000" cy="208628"/>
          </a:xfrm>
          <a:prstGeom prst="rect">
            <a:avLst/>
          </a:prstGeom>
          <a:solidFill>
            <a:srgbClr val="FFFFFF"/>
          </a:solidFill>
          <a:ln>
            <a:noFill/>
          </a:ln>
        </p:spPr>
      </p:pic>
      <p:sp>
        <p:nvSpPr>
          <p:cNvPr id="412" name="Google Shape;412;p12"/>
          <p:cNvSpPr txBox="1"/>
          <p:nvPr/>
        </p:nvSpPr>
        <p:spPr>
          <a:xfrm>
            <a:off x="7892087" y="4710043"/>
            <a:ext cx="2678781" cy="369332"/>
          </a:xfrm>
          <a:prstGeom prst="rect">
            <a:avLst/>
          </a:prstGeom>
          <a:solidFill>
            <a:srgbClr val="FF6CD0"/>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fr-CH" sz="1800">
                <a:solidFill>
                  <a:schemeClr val="dk1"/>
                </a:solidFill>
                <a:latin typeface="Arial"/>
                <a:ea typeface="Arial"/>
                <a:cs typeface="Arial"/>
                <a:sym typeface="Arial"/>
              </a:rPr>
              <a:t>Covid19 dashboard</a:t>
            </a:r>
            <a:endParaRPr/>
          </a:p>
        </p:txBody>
      </p:sp>
      <p:sp>
        <p:nvSpPr>
          <p:cNvPr id="413" name="Google Shape;413;p12"/>
          <p:cNvSpPr/>
          <p:nvPr/>
        </p:nvSpPr>
        <p:spPr>
          <a:xfrm>
            <a:off x="0" y="-3791"/>
            <a:ext cx="12192000" cy="192431"/>
          </a:xfrm>
          <a:prstGeom prst="parallelogram">
            <a:avLst>
              <a:gd fmla="val 58831"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13"/>
          <p:cNvSpPr txBox="1"/>
          <p:nvPr/>
        </p:nvSpPr>
        <p:spPr>
          <a:xfrm>
            <a:off x="1873200" y="536401"/>
            <a:ext cx="8748464" cy="5524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B0F0"/>
              </a:buClr>
              <a:buSzPts val="2400"/>
              <a:buFont typeface="Arial"/>
              <a:buNone/>
            </a:pPr>
            <a:r>
              <a:rPr lang="fr-CH" sz="2400">
                <a:solidFill>
                  <a:srgbClr val="00B0F0"/>
                </a:solidFill>
                <a:latin typeface="Arial"/>
                <a:ea typeface="Arial"/>
                <a:cs typeface="Arial"/>
                <a:sym typeface="Arial"/>
              </a:rPr>
              <a:t>Market Access Map – Key characteristics</a:t>
            </a:r>
            <a:endParaRPr/>
          </a:p>
        </p:txBody>
      </p:sp>
      <p:pic>
        <p:nvPicPr>
          <p:cNvPr descr="K:\DPMD-MAS\Marketing\06-Logos and Images\Tools Logos\MM.png" id="420" name="Google Shape;420;p13"/>
          <p:cNvPicPr preferRelativeResize="0"/>
          <p:nvPr/>
        </p:nvPicPr>
        <p:blipFill rotWithShape="1">
          <a:blip r:embed="rId3">
            <a:alphaModFix/>
          </a:blip>
          <a:srcRect b="0" l="0" r="0" t="0"/>
          <a:stretch/>
        </p:blipFill>
        <p:spPr>
          <a:xfrm>
            <a:off x="9144333" y="286647"/>
            <a:ext cx="1173078" cy="1051200"/>
          </a:xfrm>
          <a:prstGeom prst="rect">
            <a:avLst/>
          </a:prstGeom>
          <a:noFill/>
          <a:ln>
            <a:noFill/>
          </a:ln>
        </p:spPr>
      </p:pic>
      <p:sp>
        <p:nvSpPr>
          <p:cNvPr id="421" name="Google Shape;421;p13"/>
          <p:cNvSpPr txBox="1"/>
          <p:nvPr/>
        </p:nvSpPr>
        <p:spPr>
          <a:xfrm>
            <a:off x="1919537" y="1268761"/>
            <a:ext cx="8397875" cy="5292457"/>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212442"/>
              </a:buClr>
              <a:buSzPts val="1700"/>
              <a:buFont typeface="Arial"/>
              <a:buNone/>
            </a:pPr>
            <a:r>
              <a:rPr b="1" lang="fr-CH" sz="1700">
                <a:solidFill>
                  <a:srgbClr val="212442"/>
                </a:solidFill>
                <a:latin typeface="Arial"/>
                <a:ea typeface="Arial"/>
                <a:cs typeface="Arial"/>
                <a:sym typeface="Arial"/>
              </a:rPr>
              <a:t>Geographical coverage</a:t>
            </a:r>
            <a:endParaRPr/>
          </a:p>
          <a:p>
            <a:pPr indent="-173037" lvl="1" marL="530225" marR="0" rtl="0" algn="l">
              <a:spcBef>
                <a:spcPts val="340"/>
              </a:spcBef>
              <a:spcAft>
                <a:spcPts val="0"/>
              </a:spcAft>
              <a:buClr>
                <a:schemeClr val="accent2"/>
              </a:buClr>
              <a:buSzPts val="1700"/>
              <a:buFont typeface="Arial"/>
              <a:buChar char="•"/>
            </a:pPr>
            <a:r>
              <a:rPr b="0" i="0" lang="fr-CH" sz="1700" u="none" cap="none" strike="noStrike">
                <a:solidFill>
                  <a:schemeClr val="accent2"/>
                </a:solidFill>
                <a:latin typeface="Arial"/>
                <a:ea typeface="Arial"/>
                <a:cs typeface="Arial"/>
                <a:sym typeface="Arial"/>
              </a:rPr>
              <a:t>tariffs applied by 201 countries to the products exported by over 239 countries and territories</a:t>
            </a:r>
            <a:endParaRPr/>
          </a:p>
          <a:p>
            <a:pPr indent="0" lvl="1" marL="357187" marR="0" rtl="0" algn="l">
              <a:spcBef>
                <a:spcPts val="260"/>
              </a:spcBef>
              <a:spcAft>
                <a:spcPts val="0"/>
              </a:spcAft>
              <a:buClr>
                <a:schemeClr val="accent2"/>
              </a:buClr>
              <a:buSzPts val="1300"/>
              <a:buFont typeface="Arial"/>
              <a:buNone/>
            </a:pPr>
            <a:r>
              <a:t/>
            </a:r>
            <a:endParaRPr b="0" i="0" sz="1300" u="none" cap="none" strike="noStrike">
              <a:solidFill>
                <a:schemeClr val="accent6"/>
              </a:solidFill>
              <a:latin typeface="Arial"/>
              <a:ea typeface="Arial"/>
              <a:cs typeface="Arial"/>
              <a:sym typeface="Arial"/>
            </a:endParaRPr>
          </a:p>
          <a:p>
            <a:pPr indent="0" lvl="0" marL="0" marR="0" rtl="0" algn="l">
              <a:spcBef>
                <a:spcPts val="340"/>
              </a:spcBef>
              <a:spcAft>
                <a:spcPts val="0"/>
              </a:spcAft>
              <a:buClr>
                <a:srgbClr val="212442"/>
              </a:buClr>
              <a:buSzPts val="1700"/>
              <a:buFont typeface="Arial"/>
              <a:buNone/>
            </a:pPr>
            <a:r>
              <a:rPr b="1" lang="fr-CH" sz="1700">
                <a:solidFill>
                  <a:srgbClr val="212442"/>
                </a:solidFill>
                <a:latin typeface="Arial"/>
                <a:ea typeface="Arial"/>
                <a:cs typeface="Arial"/>
                <a:sym typeface="Arial"/>
              </a:rPr>
              <a:t>Data coverage</a:t>
            </a:r>
            <a:endParaRPr/>
          </a:p>
          <a:p>
            <a:pPr indent="-173037" lvl="1" marL="530225" marR="0" rtl="0" algn="l">
              <a:spcBef>
                <a:spcPts val="340"/>
              </a:spcBef>
              <a:spcAft>
                <a:spcPts val="0"/>
              </a:spcAft>
              <a:buClr>
                <a:schemeClr val="accent2"/>
              </a:buClr>
              <a:buSzPts val="1700"/>
              <a:buFont typeface="Arial"/>
              <a:buChar char="•"/>
            </a:pPr>
            <a:r>
              <a:rPr b="0" i="0" lang="fr-CH" sz="1700" u="none" cap="none" strike="noStrike">
                <a:solidFill>
                  <a:schemeClr val="accent2"/>
                </a:solidFill>
                <a:latin typeface="Arial"/>
                <a:ea typeface="Arial"/>
                <a:cs typeface="Arial"/>
                <a:sym typeface="Arial"/>
              </a:rPr>
              <a:t>Ad valorem tariffs; specific tariffs; tariff rate quotas and antidumping duties; sanitary and phytosanitary measures, technical measures and other non-tariff measures</a:t>
            </a:r>
            <a:endParaRPr/>
          </a:p>
          <a:p>
            <a:pPr indent="0" lvl="1" marL="357187" marR="0" rtl="0" algn="l">
              <a:spcBef>
                <a:spcPts val="260"/>
              </a:spcBef>
              <a:spcAft>
                <a:spcPts val="0"/>
              </a:spcAft>
              <a:buClr>
                <a:schemeClr val="accent2"/>
              </a:buClr>
              <a:buSzPts val="1300"/>
              <a:buFont typeface="Arial"/>
              <a:buNone/>
            </a:pPr>
            <a:r>
              <a:t/>
            </a:r>
            <a:endParaRPr b="0" i="0" sz="1300" u="none" cap="none" strike="noStrike">
              <a:solidFill>
                <a:schemeClr val="accent2"/>
              </a:solidFill>
              <a:latin typeface="Arial"/>
              <a:ea typeface="Arial"/>
              <a:cs typeface="Arial"/>
              <a:sym typeface="Arial"/>
            </a:endParaRPr>
          </a:p>
          <a:p>
            <a:pPr indent="0" lvl="0" marL="0" marR="0" rtl="0" algn="l">
              <a:spcBef>
                <a:spcPts val="340"/>
              </a:spcBef>
              <a:spcAft>
                <a:spcPts val="0"/>
              </a:spcAft>
              <a:buClr>
                <a:srgbClr val="212442"/>
              </a:buClr>
              <a:buSzPts val="1700"/>
              <a:buFont typeface="Arial"/>
              <a:buNone/>
            </a:pPr>
            <a:r>
              <a:rPr b="1" lang="fr-CH" sz="1700">
                <a:solidFill>
                  <a:srgbClr val="212442"/>
                </a:solidFill>
                <a:latin typeface="Arial"/>
                <a:ea typeface="Arial"/>
                <a:cs typeface="Arial"/>
                <a:sym typeface="Arial"/>
              </a:rPr>
              <a:t>Preferential treatment coverage</a:t>
            </a:r>
            <a:endParaRPr/>
          </a:p>
          <a:p>
            <a:pPr indent="-173037" lvl="1" marL="530225" marR="0" rtl="0" algn="l">
              <a:spcBef>
                <a:spcPts val="340"/>
              </a:spcBef>
              <a:spcAft>
                <a:spcPts val="0"/>
              </a:spcAft>
              <a:buClr>
                <a:schemeClr val="accent2"/>
              </a:buClr>
              <a:buSzPts val="1700"/>
              <a:buFont typeface="Arial"/>
              <a:buChar char="•"/>
            </a:pPr>
            <a:r>
              <a:rPr b="0" i="0" lang="fr-CH" sz="1700" u="none" cap="none" strike="noStrike">
                <a:solidFill>
                  <a:schemeClr val="accent2"/>
                </a:solidFill>
                <a:latin typeface="Arial"/>
                <a:ea typeface="Arial"/>
                <a:cs typeface="Arial"/>
                <a:sym typeface="Arial"/>
              </a:rPr>
              <a:t>Covers most bilateral and regional agreements, and unilateral preferences</a:t>
            </a:r>
            <a:endParaRPr/>
          </a:p>
          <a:p>
            <a:pPr indent="-173037" lvl="1" marL="530225" marR="0" rtl="0" algn="l">
              <a:spcBef>
                <a:spcPts val="340"/>
              </a:spcBef>
              <a:spcAft>
                <a:spcPts val="0"/>
              </a:spcAft>
              <a:buClr>
                <a:schemeClr val="accent2"/>
              </a:buClr>
              <a:buSzPts val="1700"/>
              <a:buFont typeface="Arial"/>
              <a:buChar char="•"/>
            </a:pPr>
            <a:r>
              <a:rPr b="0" i="0" lang="fr-CH" sz="1700" u="none" cap="none" strike="noStrike">
                <a:solidFill>
                  <a:schemeClr val="accent2"/>
                </a:solidFill>
                <a:latin typeface="Arial"/>
                <a:ea typeface="Arial"/>
                <a:cs typeface="Arial"/>
                <a:sym typeface="Arial"/>
              </a:rPr>
              <a:t>Rules of origin and certificates of origin also included for most agreements</a:t>
            </a:r>
            <a:endParaRPr/>
          </a:p>
          <a:p>
            <a:pPr indent="0" lvl="1" marL="357187" marR="0" rtl="0" algn="l">
              <a:spcBef>
                <a:spcPts val="260"/>
              </a:spcBef>
              <a:spcAft>
                <a:spcPts val="0"/>
              </a:spcAft>
              <a:buClr>
                <a:schemeClr val="accent2"/>
              </a:buClr>
              <a:buSzPts val="1300"/>
              <a:buFont typeface="Arial"/>
              <a:buNone/>
            </a:pPr>
            <a:r>
              <a:t/>
            </a:r>
            <a:endParaRPr b="0" i="0" sz="1300" u="none" cap="none" strike="noStrike">
              <a:solidFill>
                <a:schemeClr val="accent2"/>
              </a:solidFill>
              <a:latin typeface="Arial"/>
              <a:ea typeface="Arial"/>
              <a:cs typeface="Arial"/>
              <a:sym typeface="Arial"/>
            </a:endParaRPr>
          </a:p>
          <a:p>
            <a:pPr indent="0" lvl="1" marL="0" marR="0" rtl="0" algn="l">
              <a:spcBef>
                <a:spcPts val="340"/>
              </a:spcBef>
              <a:spcAft>
                <a:spcPts val="0"/>
              </a:spcAft>
              <a:buClr>
                <a:srgbClr val="212442"/>
              </a:buClr>
              <a:buSzPts val="1700"/>
              <a:buFont typeface="Arial"/>
              <a:buNone/>
            </a:pPr>
            <a:r>
              <a:rPr b="1" i="0" lang="fr-CH" sz="1700" u="none" cap="none" strike="noStrike">
                <a:solidFill>
                  <a:srgbClr val="212442"/>
                </a:solidFill>
                <a:latin typeface="Arial"/>
                <a:ea typeface="Arial"/>
                <a:cs typeface="Arial"/>
                <a:sym typeface="Arial"/>
              </a:rPr>
              <a:t>Data sources</a:t>
            </a:r>
            <a:endParaRPr/>
          </a:p>
          <a:p>
            <a:pPr indent="-185738" lvl="1" marL="542926" marR="0" rtl="0" algn="l">
              <a:spcBef>
                <a:spcPts val="400"/>
              </a:spcBef>
              <a:spcAft>
                <a:spcPts val="0"/>
              </a:spcAft>
              <a:buClr>
                <a:schemeClr val="accent2"/>
              </a:buClr>
              <a:buSzPts val="1700"/>
              <a:buFont typeface="Arial"/>
              <a:buChar char="•"/>
            </a:pPr>
            <a:r>
              <a:rPr b="0" i="0" lang="fr-CH" sz="1700" u="none" cap="none" strike="noStrike">
                <a:solidFill>
                  <a:schemeClr val="accent2"/>
                </a:solidFill>
                <a:latin typeface="Arial"/>
                <a:ea typeface="Arial"/>
                <a:cs typeface="Arial"/>
                <a:sym typeface="Arial"/>
              </a:rPr>
              <a:t>Tariff data collected by ITC from national sources</a:t>
            </a:r>
            <a:endParaRPr/>
          </a:p>
          <a:p>
            <a:pPr indent="-173037" lvl="1" marL="530225" marR="0" rtl="0" algn="l">
              <a:spcBef>
                <a:spcPts val="0"/>
              </a:spcBef>
              <a:spcAft>
                <a:spcPts val="0"/>
              </a:spcAft>
              <a:buClr>
                <a:schemeClr val="accent2"/>
              </a:buClr>
              <a:buSzPts val="1700"/>
              <a:buFont typeface="Arial"/>
              <a:buChar char="•"/>
            </a:pPr>
            <a:r>
              <a:rPr b="0" i="0" lang="fr-CH" sz="1700" u="none" cap="none" strike="noStrike">
                <a:solidFill>
                  <a:schemeClr val="accent2"/>
                </a:solidFill>
                <a:latin typeface="Arial"/>
                <a:ea typeface="Arial"/>
                <a:cs typeface="Arial"/>
                <a:sym typeface="Arial"/>
              </a:rPr>
              <a:t>NTMs collected jointly with a consortium of international organizations through in the field and online research</a:t>
            </a:r>
            <a:endParaRPr/>
          </a:p>
          <a:p>
            <a:pPr indent="-173037" lvl="1" marL="530225" marR="0" rtl="0" algn="l">
              <a:spcBef>
                <a:spcPts val="0"/>
              </a:spcBef>
              <a:spcAft>
                <a:spcPts val="0"/>
              </a:spcAft>
              <a:buClr>
                <a:schemeClr val="accent2"/>
              </a:buClr>
              <a:buSzPts val="1700"/>
              <a:buFont typeface="Arial"/>
              <a:buChar char="•"/>
            </a:pPr>
            <a:r>
              <a:rPr b="0" i="0" lang="fr-CH" sz="1700" u="none" cap="none" strike="noStrike">
                <a:solidFill>
                  <a:schemeClr val="accent2"/>
                </a:solidFill>
                <a:latin typeface="Arial"/>
                <a:ea typeface="Arial"/>
                <a:cs typeface="Arial"/>
                <a:sym typeface="Arial"/>
              </a:rPr>
              <a:t>Trade remedies data collected  by ITC from national sources</a:t>
            </a:r>
            <a:endParaRPr/>
          </a:p>
          <a:p>
            <a:pPr indent="-77788" lvl="1" marL="542926" marR="0" rtl="0" algn="l">
              <a:spcBef>
                <a:spcPts val="340"/>
              </a:spcBef>
              <a:spcAft>
                <a:spcPts val="0"/>
              </a:spcAft>
              <a:buClr>
                <a:schemeClr val="accent2"/>
              </a:buClr>
              <a:buSzPts val="1700"/>
              <a:buFont typeface="Arial"/>
              <a:buNone/>
            </a:pPr>
            <a:r>
              <a:t/>
            </a:r>
            <a:endParaRPr b="0" i="0" sz="1700" u="none" cap="none" strike="noStrike">
              <a:solidFill>
                <a:schemeClr val="accent2"/>
              </a:solidFill>
              <a:latin typeface="Arial"/>
              <a:ea typeface="Arial"/>
              <a:cs typeface="Arial"/>
              <a:sym typeface="Arial"/>
            </a:endParaRPr>
          </a:p>
          <a:p>
            <a:pPr indent="-177800" lvl="1" marL="285750" marR="0" rtl="0" algn="l">
              <a:spcBef>
                <a:spcPts val="340"/>
              </a:spcBef>
              <a:spcAft>
                <a:spcPts val="0"/>
              </a:spcAft>
              <a:buClr>
                <a:schemeClr val="accent2"/>
              </a:buClr>
              <a:buSzPts val="1700"/>
              <a:buFont typeface="Arial"/>
              <a:buNone/>
            </a:pPr>
            <a:r>
              <a:t/>
            </a:r>
            <a:endParaRPr b="1" i="0" sz="1700" u="none" cap="none" strike="noStrike">
              <a:solidFill>
                <a:schemeClr val="accent6"/>
              </a:solidFill>
              <a:latin typeface="Arial"/>
              <a:ea typeface="Arial"/>
              <a:cs typeface="Arial"/>
              <a:sym typeface="Arial"/>
            </a:endParaRPr>
          </a:p>
        </p:txBody>
      </p:sp>
      <p:sp>
        <p:nvSpPr>
          <p:cNvPr id="422" name="Google Shape;422;p13"/>
          <p:cNvSpPr/>
          <p:nvPr/>
        </p:nvSpPr>
        <p:spPr>
          <a:xfrm>
            <a:off x="0" y="-3791"/>
            <a:ext cx="12192000" cy="192431"/>
          </a:xfrm>
          <a:prstGeom prst="parallelogram">
            <a:avLst>
              <a:gd fmla="val 58831"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14"/>
          <p:cNvSpPr txBox="1"/>
          <p:nvPr/>
        </p:nvSpPr>
        <p:spPr>
          <a:xfrm>
            <a:off x="951152" y="481065"/>
            <a:ext cx="8748464" cy="5524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B0F0"/>
              </a:buClr>
              <a:buSzPts val="2400"/>
              <a:buFont typeface="Arial"/>
              <a:buNone/>
            </a:pPr>
            <a:r>
              <a:rPr lang="fr-CH" sz="2400">
                <a:solidFill>
                  <a:srgbClr val="00B0F0"/>
                </a:solidFill>
                <a:latin typeface="Arial"/>
                <a:ea typeface="Arial"/>
                <a:cs typeface="Arial"/>
                <a:sym typeface="Arial"/>
              </a:rPr>
              <a:t>Talking about non-tariff measures…</a:t>
            </a:r>
            <a:endParaRPr sz="2400">
              <a:solidFill>
                <a:srgbClr val="00B0F0"/>
              </a:solidFill>
              <a:latin typeface="Arial"/>
              <a:ea typeface="Arial"/>
              <a:cs typeface="Arial"/>
              <a:sym typeface="Arial"/>
            </a:endParaRPr>
          </a:p>
        </p:txBody>
      </p:sp>
      <p:pic>
        <p:nvPicPr>
          <p:cNvPr descr="K:\DPMD-MAS\Marketing\06-Logos and Images\Tools Logos\MM.png" id="429" name="Google Shape;429;p14"/>
          <p:cNvPicPr preferRelativeResize="0"/>
          <p:nvPr/>
        </p:nvPicPr>
        <p:blipFill rotWithShape="1">
          <a:blip r:embed="rId3">
            <a:alphaModFix/>
          </a:blip>
          <a:srcRect b="0" l="0" r="0" t="0"/>
          <a:stretch/>
        </p:blipFill>
        <p:spPr>
          <a:xfrm>
            <a:off x="10488488" y="92425"/>
            <a:ext cx="1173078" cy="1051200"/>
          </a:xfrm>
          <a:prstGeom prst="rect">
            <a:avLst/>
          </a:prstGeom>
          <a:noFill/>
          <a:ln>
            <a:noFill/>
          </a:ln>
        </p:spPr>
      </p:pic>
      <p:sp>
        <p:nvSpPr>
          <p:cNvPr id="430" name="Google Shape;430;p14"/>
          <p:cNvSpPr txBox="1"/>
          <p:nvPr/>
        </p:nvSpPr>
        <p:spPr>
          <a:xfrm>
            <a:off x="623392" y="1166017"/>
            <a:ext cx="9433048" cy="390775"/>
          </a:xfrm>
          <a:prstGeom prst="rect">
            <a:avLst/>
          </a:prstGeom>
          <a:noFill/>
          <a:ln>
            <a:noFill/>
          </a:ln>
        </p:spPr>
        <p:txBody>
          <a:bodyPr anchorCtr="0" anchor="t" bIns="45700" lIns="91425" spcFirstLastPara="1" rIns="91425" wrap="square" tIns="45700">
            <a:normAutofit fontScale="92500"/>
          </a:bodyPr>
          <a:lstStyle/>
          <a:p>
            <a:pPr indent="0" lvl="1" marL="357187" marR="0" rtl="0" algn="l">
              <a:lnSpc>
                <a:spcPct val="80000"/>
              </a:lnSpc>
              <a:spcBef>
                <a:spcPts val="0"/>
              </a:spcBef>
              <a:spcAft>
                <a:spcPts val="0"/>
              </a:spcAft>
              <a:buClr>
                <a:schemeClr val="accent2"/>
              </a:buClr>
              <a:buSzPct val="100000"/>
              <a:buFont typeface="Arial"/>
              <a:buNone/>
            </a:pPr>
            <a:r>
              <a:rPr b="0" i="0" lang="fr-CH" sz="1700" u="none" cap="none" strike="noStrike">
                <a:solidFill>
                  <a:schemeClr val="accent2"/>
                </a:solidFill>
                <a:latin typeface="Arial"/>
                <a:ea typeface="Arial"/>
                <a:cs typeface="Arial"/>
                <a:sym typeface="Arial"/>
              </a:rPr>
              <a:t>Heading towards detailed comparability of NTMs (thanks to USAID! ☺), which could look like this:</a:t>
            </a:r>
            <a:endParaRPr/>
          </a:p>
        </p:txBody>
      </p:sp>
      <p:pic>
        <p:nvPicPr>
          <p:cNvPr descr="image002" id="431" name="Google Shape;431;p14"/>
          <p:cNvPicPr preferRelativeResize="0"/>
          <p:nvPr/>
        </p:nvPicPr>
        <p:blipFill rotWithShape="1">
          <a:blip r:embed="rId4">
            <a:alphaModFix/>
          </a:blip>
          <a:srcRect b="0" l="0" r="0" t="0"/>
          <a:stretch/>
        </p:blipFill>
        <p:spPr>
          <a:xfrm>
            <a:off x="1991544" y="1450152"/>
            <a:ext cx="7140491" cy="5332690"/>
          </a:xfrm>
          <a:prstGeom prst="rect">
            <a:avLst/>
          </a:prstGeom>
          <a:noFill/>
          <a:ln>
            <a:noFill/>
          </a:ln>
        </p:spPr>
      </p:pic>
      <p:sp>
        <p:nvSpPr>
          <p:cNvPr id="432" name="Google Shape;432;p14"/>
          <p:cNvSpPr/>
          <p:nvPr/>
        </p:nvSpPr>
        <p:spPr>
          <a:xfrm>
            <a:off x="0" y="-3791"/>
            <a:ext cx="12192000" cy="192431"/>
          </a:xfrm>
          <a:prstGeom prst="parallelogram">
            <a:avLst>
              <a:gd fmla="val 58831"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15"/>
          <p:cNvSpPr txBox="1"/>
          <p:nvPr>
            <p:ph type="title"/>
          </p:nvPr>
        </p:nvSpPr>
        <p:spPr>
          <a:xfrm>
            <a:off x="464019" y="527475"/>
            <a:ext cx="9076307" cy="55247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2"/>
              </a:buClr>
              <a:buSzPts val="3200"/>
              <a:buFont typeface="Arial"/>
              <a:buNone/>
            </a:pPr>
            <a:r>
              <a:t/>
            </a:r>
            <a:endParaRPr/>
          </a:p>
        </p:txBody>
      </p:sp>
      <p:sp>
        <p:nvSpPr>
          <p:cNvPr id="439" name="Google Shape;439;p15"/>
          <p:cNvSpPr txBox="1"/>
          <p:nvPr>
            <p:ph idx="1" type="body"/>
          </p:nvPr>
        </p:nvSpPr>
        <p:spPr>
          <a:xfrm>
            <a:off x="476211" y="1628776"/>
            <a:ext cx="9076307" cy="401480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2"/>
              </a:buClr>
              <a:buSzPts val="1800"/>
              <a:buNone/>
            </a:pPr>
            <a:r>
              <a:t/>
            </a:r>
            <a:endParaRPr/>
          </a:p>
        </p:txBody>
      </p:sp>
      <p:pic>
        <p:nvPicPr>
          <p:cNvPr id="440" name="Google Shape;440;p15"/>
          <p:cNvPicPr preferRelativeResize="0"/>
          <p:nvPr/>
        </p:nvPicPr>
        <p:blipFill rotWithShape="1">
          <a:blip r:embed="rId3">
            <a:alphaModFix/>
          </a:blip>
          <a:srcRect b="0" l="0" r="0" t="0"/>
          <a:stretch/>
        </p:blipFill>
        <p:spPr>
          <a:xfrm>
            <a:off x="1703512" y="210866"/>
            <a:ext cx="8712968" cy="6602510"/>
          </a:xfrm>
          <a:prstGeom prst="rect">
            <a:avLst/>
          </a:prstGeom>
          <a:noFill/>
          <a:ln>
            <a:noFill/>
          </a:ln>
        </p:spPr>
      </p:pic>
      <p:sp>
        <p:nvSpPr>
          <p:cNvPr id="441" name="Google Shape;441;p15"/>
          <p:cNvSpPr/>
          <p:nvPr/>
        </p:nvSpPr>
        <p:spPr>
          <a:xfrm>
            <a:off x="4079775" y="4284150"/>
            <a:ext cx="3960440" cy="455057"/>
          </a:xfrm>
          <a:prstGeom prst="parallelogram">
            <a:avLst>
              <a:gd fmla="val 25000" name="adj"/>
            </a:avLst>
          </a:prstGeom>
          <a:solidFill>
            <a:srgbClr val="FFC0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800">
                <a:solidFill>
                  <a:schemeClr val="lt2"/>
                </a:solidFill>
                <a:latin typeface="Arial"/>
                <a:ea typeface="Arial"/>
                <a:cs typeface="Arial"/>
                <a:sym typeface="Arial"/>
              </a:rPr>
              <a:t>exportpotential.intracen.org</a:t>
            </a:r>
            <a:endParaRPr sz="1800">
              <a:solidFill>
                <a:schemeClr val="lt2"/>
              </a:solidFill>
              <a:latin typeface="Arial"/>
              <a:ea typeface="Arial"/>
              <a:cs typeface="Arial"/>
              <a:sym typeface="Arial"/>
            </a:endParaRPr>
          </a:p>
        </p:txBody>
      </p:sp>
      <p:sp>
        <p:nvSpPr>
          <p:cNvPr id="442" name="Google Shape;442;p15"/>
          <p:cNvSpPr/>
          <p:nvPr/>
        </p:nvSpPr>
        <p:spPr>
          <a:xfrm>
            <a:off x="2547628" y="2903693"/>
            <a:ext cx="7024737" cy="1232535"/>
          </a:xfrm>
          <a:prstGeom prst="parallelogram">
            <a:avLst>
              <a:gd fmla="val 25000" name="adj"/>
            </a:avLst>
          </a:prstGeom>
          <a:gradFill>
            <a:gsLst>
              <a:gs pos="0">
                <a:srgbClr val="8E5C00"/>
              </a:gs>
              <a:gs pos="50000">
                <a:srgbClr val="CF8500"/>
              </a:gs>
              <a:gs pos="100000">
                <a:srgbClr val="F8A000"/>
              </a:gs>
            </a:gsLst>
            <a:lin ang="2700000" scaled="0"/>
          </a:gra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CH" sz="1800">
                <a:solidFill>
                  <a:schemeClr val="lt2"/>
                </a:solidFill>
                <a:latin typeface="Arial"/>
                <a:ea typeface="Arial"/>
                <a:cs typeface="Arial"/>
                <a:sym typeface="Arial"/>
              </a:rPr>
              <a:t>Identify products, markets and suppliers with export potential and discover new products with favourable chances of export success.</a:t>
            </a:r>
            <a:br>
              <a:rPr b="1" lang="fr-CH" sz="1800">
                <a:solidFill>
                  <a:schemeClr val="lt2"/>
                </a:solidFill>
                <a:latin typeface="Arial"/>
                <a:ea typeface="Arial"/>
                <a:cs typeface="Arial"/>
                <a:sym typeface="Arial"/>
              </a:rPr>
            </a:br>
            <a:endParaRPr b="1" sz="400">
              <a:solidFill>
                <a:schemeClr val="lt2"/>
              </a:solidFill>
              <a:latin typeface="Arial"/>
              <a:ea typeface="Arial"/>
              <a:cs typeface="Arial"/>
              <a:sym typeface="Arial"/>
            </a:endParaRPr>
          </a:p>
        </p:txBody>
      </p:sp>
      <p:sp>
        <p:nvSpPr>
          <p:cNvPr id="443" name="Google Shape;443;p15"/>
          <p:cNvSpPr/>
          <p:nvPr/>
        </p:nvSpPr>
        <p:spPr>
          <a:xfrm>
            <a:off x="0" y="-3791"/>
            <a:ext cx="12192000" cy="192431"/>
          </a:xfrm>
          <a:prstGeom prst="parallelogram">
            <a:avLst>
              <a:gd fmla="val 58831"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16"/>
          <p:cNvSpPr txBox="1"/>
          <p:nvPr>
            <p:ph idx="1" type="body"/>
          </p:nvPr>
        </p:nvSpPr>
        <p:spPr>
          <a:xfrm>
            <a:off x="1919536" y="1268761"/>
            <a:ext cx="8640960" cy="498118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0"/>
              </a:spcBef>
              <a:spcAft>
                <a:spcPts val="0"/>
              </a:spcAft>
              <a:buClr>
                <a:srgbClr val="E79B03"/>
              </a:buClr>
              <a:buSzPct val="100000"/>
              <a:buNone/>
            </a:pPr>
            <a:r>
              <a:rPr b="1" lang="fr-CH">
                <a:solidFill>
                  <a:srgbClr val="E79B03"/>
                </a:solidFill>
              </a:rPr>
              <a:t>Key focus</a:t>
            </a:r>
            <a:endParaRPr/>
          </a:p>
          <a:p>
            <a:pPr indent="0" lvl="0" marL="0" rtl="0" algn="l">
              <a:spcBef>
                <a:spcPts val="333"/>
              </a:spcBef>
              <a:spcAft>
                <a:spcPts val="0"/>
              </a:spcAft>
              <a:buClr>
                <a:schemeClr val="accent2"/>
              </a:buClr>
              <a:buSzPct val="100000"/>
              <a:buNone/>
            </a:pPr>
            <a:r>
              <a:rPr lang="fr-CH"/>
              <a:t>Economic model that draws on trade, tariff, GDP and geographic data</a:t>
            </a:r>
            <a:endParaRPr/>
          </a:p>
          <a:p>
            <a:pPr indent="0" lvl="0" marL="0" rtl="0" algn="l">
              <a:spcBef>
                <a:spcPts val="333"/>
              </a:spcBef>
              <a:spcAft>
                <a:spcPts val="0"/>
              </a:spcAft>
              <a:buClr>
                <a:schemeClr val="accent2"/>
              </a:buClr>
              <a:buSzPct val="100000"/>
              <a:buNone/>
            </a:pPr>
            <a:r>
              <a:t/>
            </a:r>
            <a:endParaRPr/>
          </a:p>
          <a:p>
            <a:pPr indent="0" lvl="0" marL="0" rtl="0" algn="l">
              <a:lnSpc>
                <a:spcPct val="110000"/>
              </a:lnSpc>
              <a:spcBef>
                <a:spcPts val="333"/>
              </a:spcBef>
              <a:spcAft>
                <a:spcPts val="0"/>
              </a:spcAft>
              <a:buClr>
                <a:srgbClr val="E79B03"/>
              </a:buClr>
              <a:buSzPct val="100000"/>
              <a:buNone/>
            </a:pPr>
            <a:r>
              <a:rPr b="1" lang="fr-CH">
                <a:solidFill>
                  <a:srgbClr val="E79B03"/>
                </a:solidFill>
              </a:rPr>
              <a:t>Characteristics</a:t>
            </a:r>
            <a:endParaRPr b="1">
              <a:solidFill>
                <a:srgbClr val="E79B03"/>
              </a:solidFill>
            </a:endParaRPr>
          </a:p>
          <a:p>
            <a:pPr indent="-285750" lvl="0" marL="285750" rtl="0" algn="l">
              <a:lnSpc>
                <a:spcPct val="110000"/>
              </a:lnSpc>
              <a:spcBef>
                <a:spcPts val="333"/>
              </a:spcBef>
              <a:spcAft>
                <a:spcPts val="0"/>
              </a:spcAft>
              <a:buClr>
                <a:schemeClr val="accent2"/>
              </a:buClr>
              <a:buSzPct val="100000"/>
              <a:buFont typeface="Arial"/>
              <a:buChar char="•"/>
            </a:pPr>
            <a:r>
              <a:rPr lang="fr-CH"/>
              <a:t>Evaluate export country’s supply capacity, target market’s demand, tariff conditions, bilateral links between the exporting country and target market</a:t>
            </a:r>
            <a:endParaRPr/>
          </a:p>
          <a:p>
            <a:pPr indent="-285750" lvl="0" marL="285750" rtl="0" algn="l">
              <a:lnSpc>
                <a:spcPct val="110000"/>
              </a:lnSpc>
              <a:spcBef>
                <a:spcPts val="333"/>
              </a:spcBef>
              <a:spcAft>
                <a:spcPts val="0"/>
              </a:spcAft>
              <a:buClr>
                <a:schemeClr val="accent2"/>
              </a:buClr>
              <a:buSzPct val="100000"/>
              <a:buFont typeface="Arial"/>
              <a:buChar char="•"/>
            </a:pPr>
            <a:r>
              <a:rPr lang="fr-CH"/>
              <a:t>Focus beyond damaging and hazardous products</a:t>
            </a:r>
            <a:endParaRPr/>
          </a:p>
          <a:p>
            <a:pPr indent="-285750" lvl="0" marL="285750" rtl="0" algn="l">
              <a:lnSpc>
                <a:spcPct val="110000"/>
              </a:lnSpc>
              <a:spcBef>
                <a:spcPts val="333"/>
              </a:spcBef>
              <a:spcAft>
                <a:spcPts val="0"/>
              </a:spcAft>
              <a:buClr>
                <a:schemeClr val="accent2"/>
              </a:buClr>
              <a:buSzPct val="100000"/>
              <a:buFont typeface="Arial"/>
              <a:buChar char="•"/>
            </a:pPr>
            <a:r>
              <a:rPr lang="fr-CH"/>
              <a:t>User friendly interface with customizable, dowloadable and sharable visualizations</a:t>
            </a:r>
            <a:endParaRPr/>
          </a:p>
          <a:p>
            <a:pPr indent="-285750" lvl="0" marL="285750" rtl="0" algn="l">
              <a:lnSpc>
                <a:spcPct val="110000"/>
              </a:lnSpc>
              <a:spcBef>
                <a:spcPts val="333"/>
              </a:spcBef>
              <a:spcAft>
                <a:spcPts val="0"/>
              </a:spcAft>
              <a:buClr>
                <a:schemeClr val="accent2"/>
              </a:buClr>
              <a:buSzPct val="100000"/>
              <a:buFont typeface="Arial"/>
              <a:buChar char="•"/>
            </a:pPr>
            <a:r>
              <a:rPr lang="fr-CH"/>
              <a:t>Country-specific versions with additional customized analytical options on request</a:t>
            </a:r>
            <a:endParaRPr/>
          </a:p>
          <a:p>
            <a:pPr indent="0" lvl="0" marL="0" rtl="0" algn="l">
              <a:lnSpc>
                <a:spcPct val="110000"/>
              </a:lnSpc>
              <a:spcBef>
                <a:spcPts val="333"/>
              </a:spcBef>
              <a:spcAft>
                <a:spcPts val="0"/>
              </a:spcAft>
              <a:buClr>
                <a:schemeClr val="accent2"/>
              </a:buClr>
              <a:buSzPct val="100000"/>
              <a:buNone/>
            </a:pPr>
            <a:r>
              <a:t/>
            </a:r>
            <a:endParaRPr/>
          </a:p>
          <a:p>
            <a:pPr indent="0" lvl="0" marL="0" rtl="0" algn="l">
              <a:spcBef>
                <a:spcPts val="333"/>
              </a:spcBef>
              <a:spcAft>
                <a:spcPts val="0"/>
              </a:spcAft>
              <a:buClr>
                <a:srgbClr val="E79B03"/>
              </a:buClr>
              <a:buSzPct val="100000"/>
              <a:buNone/>
            </a:pPr>
            <a:r>
              <a:rPr b="1" lang="fr-CH">
                <a:solidFill>
                  <a:srgbClr val="E79B03"/>
                </a:solidFill>
              </a:rPr>
              <a:t>Coverage</a:t>
            </a:r>
            <a:endParaRPr b="1">
              <a:solidFill>
                <a:srgbClr val="E79B03"/>
              </a:solidFill>
            </a:endParaRPr>
          </a:p>
          <a:p>
            <a:pPr indent="-285750" lvl="0" marL="285750" rtl="0" algn="l">
              <a:lnSpc>
                <a:spcPct val="110000"/>
              </a:lnSpc>
              <a:spcBef>
                <a:spcPts val="333"/>
              </a:spcBef>
              <a:spcAft>
                <a:spcPts val="0"/>
              </a:spcAft>
              <a:buClr>
                <a:schemeClr val="accent2"/>
              </a:buClr>
              <a:buSzPct val="100000"/>
              <a:buFont typeface="Arial"/>
              <a:buChar char="•"/>
            </a:pPr>
            <a:r>
              <a:rPr lang="fr-CH"/>
              <a:t>222 countries and territories</a:t>
            </a:r>
            <a:endParaRPr/>
          </a:p>
          <a:p>
            <a:pPr indent="-285750" lvl="0" marL="285750" rtl="0" algn="l">
              <a:lnSpc>
                <a:spcPct val="110000"/>
              </a:lnSpc>
              <a:spcBef>
                <a:spcPts val="333"/>
              </a:spcBef>
              <a:spcAft>
                <a:spcPts val="0"/>
              </a:spcAft>
              <a:buClr>
                <a:schemeClr val="accent2"/>
              </a:buClr>
              <a:buSzPct val="100000"/>
              <a:buFont typeface="Arial"/>
              <a:buChar char="•"/>
            </a:pPr>
            <a:r>
              <a:rPr lang="fr-CH"/>
              <a:t>4,064 products</a:t>
            </a:r>
            <a:endParaRPr/>
          </a:p>
          <a:p>
            <a:pPr indent="0" lvl="0" marL="0" rtl="0" algn="l">
              <a:lnSpc>
                <a:spcPct val="110000"/>
              </a:lnSpc>
              <a:spcBef>
                <a:spcPts val="333"/>
              </a:spcBef>
              <a:spcAft>
                <a:spcPts val="0"/>
              </a:spcAft>
              <a:buClr>
                <a:schemeClr val="accent2"/>
              </a:buClr>
              <a:buSzPct val="100000"/>
              <a:buNone/>
            </a:pPr>
            <a:r>
              <a:t/>
            </a:r>
            <a:endParaRPr b="1">
              <a:solidFill>
                <a:srgbClr val="E79B03"/>
              </a:solidFill>
            </a:endParaRPr>
          </a:p>
          <a:p>
            <a:pPr indent="0" lvl="0" marL="0" rtl="0" algn="l">
              <a:lnSpc>
                <a:spcPct val="110000"/>
              </a:lnSpc>
              <a:spcBef>
                <a:spcPts val="333"/>
              </a:spcBef>
              <a:spcAft>
                <a:spcPts val="0"/>
              </a:spcAft>
              <a:buClr>
                <a:srgbClr val="E79B03"/>
              </a:buClr>
              <a:buSzPct val="100000"/>
              <a:buNone/>
            </a:pPr>
            <a:r>
              <a:rPr b="1" lang="fr-CH">
                <a:solidFill>
                  <a:srgbClr val="E79B03"/>
                </a:solidFill>
              </a:rPr>
              <a:t>Stakeholders</a:t>
            </a:r>
            <a:endParaRPr b="1">
              <a:solidFill>
                <a:srgbClr val="E79B03"/>
              </a:solidFill>
            </a:endParaRPr>
          </a:p>
          <a:p>
            <a:pPr indent="-285750" lvl="0" marL="285750" rtl="0" algn="l">
              <a:lnSpc>
                <a:spcPct val="110000"/>
              </a:lnSpc>
              <a:spcBef>
                <a:spcPts val="333"/>
              </a:spcBef>
              <a:spcAft>
                <a:spcPts val="0"/>
              </a:spcAft>
              <a:buClr>
                <a:schemeClr val="accent2"/>
              </a:buClr>
              <a:buSzPct val="100000"/>
              <a:buFont typeface="Arial"/>
              <a:buChar char="•"/>
            </a:pPr>
            <a:r>
              <a:rPr lang="fr-CH"/>
              <a:t>Trade Advisers, policy makers, private companies</a:t>
            </a:r>
            <a:endParaRPr/>
          </a:p>
          <a:p>
            <a:pPr indent="-180022" lvl="0" marL="530225" rtl="0" algn="l">
              <a:lnSpc>
                <a:spcPct val="120000"/>
              </a:lnSpc>
              <a:spcBef>
                <a:spcPts val="333"/>
              </a:spcBef>
              <a:spcAft>
                <a:spcPts val="0"/>
              </a:spcAft>
              <a:buClr>
                <a:schemeClr val="accent2"/>
              </a:buClr>
              <a:buSzPct val="100000"/>
              <a:buFont typeface="Arial"/>
              <a:buNone/>
            </a:pPr>
            <a:r>
              <a:t/>
            </a:r>
            <a:endParaRPr/>
          </a:p>
          <a:p>
            <a:pPr indent="-180022" lvl="0" marL="285750" rtl="0" algn="l">
              <a:spcBef>
                <a:spcPts val="333"/>
              </a:spcBef>
              <a:spcAft>
                <a:spcPts val="0"/>
              </a:spcAft>
              <a:buClr>
                <a:schemeClr val="accent2"/>
              </a:buClr>
              <a:buSzPct val="100000"/>
              <a:buFont typeface="Arial"/>
              <a:buNone/>
            </a:pPr>
            <a:r>
              <a:t/>
            </a:r>
            <a:endParaRPr/>
          </a:p>
          <a:p>
            <a:pPr indent="0" lvl="0" marL="0" rtl="0" algn="l">
              <a:spcBef>
                <a:spcPts val="333"/>
              </a:spcBef>
              <a:spcAft>
                <a:spcPts val="0"/>
              </a:spcAft>
              <a:buClr>
                <a:schemeClr val="accent2"/>
              </a:buClr>
              <a:buSzPct val="100000"/>
              <a:buNone/>
            </a:pPr>
            <a:r>
              <a:t/>
            </a:r>
            <a:endParaRPr/>
          </a:p>
        </p:txBody>
      </p:sp>
      <p:sp>
        <p:nvSpPr>
          <p:cNvPr id="450" name="Google Shape;450;p16"/>
          <p:cNvSpPr txBox="1"/>
          <p:nvPr>
            <p:ph type="title"/>
          </p:nvPr>
        </p:nvSpPr>
        <p:spPr>
          <a:xfrm>
            <a:off x="464019" y="527475"/>
            <a:ext cx="9076307" cy="55247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B0F0"/>
              </a:buClr>
              <a:buSzPts val="2400"/>
              <a:buFont typeface="Arial"/>
              <a:buNone/>
            </a:pPr>
            <a:r>
              <a:rPr b="0" i="0" lang="fr-CH" sz="2400" u="none" cap="none" strike="noStrike">
                <a:solidFill>
                  <a:srgbClr val="00B0F0"/>
                </a:solidFill>
                <a:latin typeface="Arial"/>
                <a:ea typeface="Arial"/>
                <a:cs typeface="Arial"/>
                <a:sym typeface="Arial"/>
              </a:rPr>
              <a:t>Export Potential Map – Key characteristics</a:t>
            </a:r>
            <a:endParaRPr/>
          </a:p>
        </p:txBody>
      </p:sp>
      <p:pic>
        <p:nvPicPr>
          <p:cNvPr descr="K:\DPMD-MAS\Marketing\00-Marketing Materials\Business Cards\official logos\EPM high res logo.PNG" id="451" name="Google Shape;451;p16"/>
          <p:cNvPicPr preferRelativeResize="0"/>
          <p:nvPr/>
        </p:nvPicPr>
        <p:blipFill rotWithShape="1">
          <a:blip r:embed="rId3">
            <a:alphaModFix/>
          </a:blip>
          <a:srcRect b="0" l="0" r="0" t="0"/>
          <a:stretch/>
        </p:blipFill>
        <p:spPr>
          <a:xfrm>
            <a:off x="9144195" y="297131"/>
            <a:ext cx="1173217" cy="1031009"/>
          </a:xfrm>
          <a:prstGeom prst="rect">
            <a:avLst/>
          </a:prstGeom>
          <a:noFill/>
          <a:ln>
            <a:noFill/>
          </a:ln>
        </p:spPr>
      </p:pic>
      <p:sp>
        <p:nvSpPr>
          <p:cNvPr id="452" name="Google Shape;452;p16"/>
          <p:cNvSpPr/>
          <p:nvPr/>
        </p:nvSpPr>
        <p:spPr>
          <a:xfrm>
            <a:off x="0" y="-3791"/>
            <a:ext cx="12192000" cy="192431"/>
          </a:xfrm>
          <a:prstGeom prst="parallelogram">
            <a:avLst>
              <a:gd fmla="val 58831"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17"/>
          <p:cNvSpPr txBox="1"/>
          <p:nvPr/>
        </p:nvSpPr>
        <p:spPr>
          <a:xfrm>
            <a:off x="1873200" y="536401"/>
            <a:ext cx="8748464" cy="5524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B0F0"/>
              </a:buClr>
              <a:buSzPts val="2400"/>
              <a:buFont typeface="Arial"/>
              <a:buNone/>
            </a:pPr>
            <a:r>
              <a:rPr lang="fr-CH" sz="2400">
                <a:solidFill>
                  <a:srgbClr val="00B0F0"/>
                </a:solidFill>
                <a:latin typeface="Arial"/>
                <a:ea typeface="Arial"/>
                <a:cs typeface="Arial"/>
                <a:sym typeface="Arial"/>
              </a:rPr>
              <a:t>Other tools: https://marketanalysis.intracen.org/ </a:t>
            </a:r>
            <a:endParaRPr sz="2400">
              <a:solidFill>
                <a:srgbClr val="00B0F0"/>
              </a:solidFill>
              <a:latin typeface="Arial"/>
              <a:ea typeface="Arial"/>
              <a:cs typeface="Arial"/>
              <a:sym typeface="Arial"/>
            </a:endParaRPr>
          </a:p>
        </p:txBody>
      </p:sp>
      <p:sp>
        <p:nvSpPr>
          <p:cNvPr id="459" name="Google Shape;459;p17"/>
          <p:cNvSpPr txBox="1"/>
          <p:nvPr/>
        </p:nvSpPr>
        <p:spPr>
          <a:xfrm>
            <a:off x="1919537" y="1268761"/>
            <a:ext cx="8397875" cy="5292457"/>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spcBef>
                <a:spcPts val="0"/>
              </a:spcBef>
              <a:spcAft>
                <a:spcPts val="0"/>
              </a:spcAft>
              <a:buClr>
                <a:srgbClr val="212442"/>
              </a:buClr>
              <a:buSzPct val="100000"/>
              <a:buFont typeface="Arial"/>
              <a:buNone/>
            </a:pPr>
            <a:r>
              <a:rPr b="1" lang="fr-CH" sz="1700">
                <a:solidFill>
                  <a:srgbClr val="212442"/>
                </a:solidFill>
                <a:latin typeface="Arial"/>
                <a:ea typeface="Arial"/>
                <a:cs typeface="Arial"/>
                <a:sym typeface="Arial"/>
              </a:rPr>
              <a:t>Rules of Origin Facilitator (</a:t>
            </a:r>
            <a:r>
              <a:rPr b="1" lang="fr-CH" sz="1700" u="sng">
                <a:solidFill>
                  <a:srgbClr val="212442"/>
                </a:solidFill>
                <a:latin typeface="Arial"/>
                <a:ea typeface="Arial"/>
                <a:cs typeface="Arial"/>
                <a:sym typeface="Arial"/>
                <a:hlinkClick r:id="rId3">
                  <a:extLst>
                    <a:ext uri="{A12FA001-AC4F-418D-AE19-62706E023703}">
                      <ahyp:hlinkClr val="tx"/>
                    </a:ext>
                  </a:extLst>
                </a:hlinkClick>
              </a:rPr>
              <a:t>https://findrulesoforigin.org</a:t>
            </a:r>
            <a:r>
              <a:rPr b="1" lang="fr-CH" sz="1700">
                <a:solidFill>
                  <a:srgbClr val="212442"/>
                </a:solidFill>
                <a:latin typeface="Arial"/>
                <a:ea typeface="Arial"/>
                <a:cs typeface="Arial"/>
                <a:sym typeface="Arial"/>
              </a:rPr>
              <a:t> ) </a:t>
            </a:r>
            <a:endParaRPr b="1" sz="1700">
              <a:solidFill>
                <a:srgbClr val="212442"/>
              </a:solidFill>
              <a:latin typeface="Arial"/>
              <a:ea typeface="Arial"/>
              <a:cs typeface="Arial"/>
              <a:sym typeface="Arial"/>
            </a:endParaRPr>
          </a:p>
          <a:p>
            <a:pPr indent="-285781" lvl="0" marL="285750" marR="0" rtl="0" algn="l">
              <a:spcBef>
                <a:spcPts val="314"/>
              </a:spcBef>
              <a:spcAft>
                <a:spcPts val="0"/>
              </a:spcAft>
              <a:buClr>
                <a:schemeClr val="accent2"/>
              </a:buClr>
              <a:buSzPct val="100000"/>
              <a:buFont typeface="Arial"/>
              <a:buChar char="•"/>
            </a:pPr>
            <a:r>
              <a:rPr lang="fr-CH" sz="1700">
                <a:solidFill>
                  <a:schemeClr val="accent2"/>
                </a:solidFill>
                <a:latin typeface="Arial"/>
                <a:ea typeface="Arial"/>
                <a:cs typeface="Arial"/>
                <a:sym typeface="Arial"/>
              </a:rPr>
              <a:t>Product-specific rules of origins for 150+ trade agreements; information on certification cost and procedures; comparable across agreements</a:t>
            </a:r>
            <a:endParaRPr/>
          </a:p>
          <a:p>
            <a:pPr indent="0" lvl="0" marL="0" marR="0" rtl="0" algn="l">
              <a:spcBef>
                <a:spcPts val="314"/>
              </a:spcBef>
              <a:spcAft>
                <a:spcPts val="0"/>
              </a:spcAft>
              <a:buClr>
                <a:schemeClr val="accent2"/>
              </a:buClr>
              <a:buSzPct val="100000"/>
              <a:buFont typeface="Arial"/>
              <a:buNone/>
            </a:pPr>
            <a:r>
              <a:t/>
            </a:r>
            <a:endParaRPr b="1" sz="1700">
              <a:solidFill>
                <a:srgbClr val="212442"/>
              </a:solidFill>
              <a:latin typeface="Arial"/>
              <a:ea typeface="Arial"/>
              <a:cs typeface="Arial"/>
              <a:sym typeface="Arial"/>
            </a:endParaRPr>
          </a:p>
          <a:p>
            <a:pPr indent="0" lvl="0" marL="0" marR="0" rtl="0" algn="l">
              <a:spcBef>
                <a:spcPts val="314"/>
              </a:spcBef>
              <a:spcAft>
                <a:spcPts val="0"/>
              </a:spcAft>
              <a:buClr>
                <a:srgbClr val="212442"/>
              </a:buClr>
              <a:buSzPct val="100000"/>
              <a:buFont typeface="Arial"/>
              <a:buNone/>
            </a:pPr>
            <a:r>
              <a:rPr b="1" lang="fr-CH" sz="1700">
                <a:solidFill>
                  <a:srgbClr val="212442"/>
                </a:solidFill>
                <a:latin typeface="Arial"/>
                <a:ea typeface="Arial"/>
                <a:cs typeface="Arial"/>
                <a:sym typeface="Arial"/>
              </a:rPr>
              <a:t>Procurement Map (</a:t>
            </a:r>
            <a:r>
              <a:rPr b="1" lang="fr-CH" sz="1700" u="sng">
                <a:solidFill>
                  <a:srgbClr val="212442"/>
                </a:solidFill>
                <a:latin typeface="Arial"/>
                <a:ea typeface="Arial"/>
                <a:cs typeface="Arial"/>
                <a:sym typeface="Arial"/>
                <a:hlinkClick r:id="rId4">
                  <a:extLst>
                    <a:ext uri="{A12FA001-AC4F-418D-AE19-62706E023703}">
                      <ahyp:hlinkClr val="tx"/>
                    </a:ext>
                  </a:extLst>
                </a:hlinkClick>
              </a:rPr>
              <a:t>https://procurementmap.intracen.org</a:t>
            </a:r>
            <a:r>
              <a:rPr b="1" lang="fr-CH" sz="1700">
                <a:solidFill>
                  <a:srgbClr val="212442"/>
                </a:solidFill>
                <a:latin typeface="Arial"/>
                <a:ea typeface="Arial"/>
                <a:cs typeface="Arial"/>
                <a:sym typeface="Arial"/>
              </a:rPr>
              <a:t>) </a:t>
            </a:r>
            <a:endParaRPr b="1" sz="1700">
              <a:solidFill>
                <a:srgbClr val="212442"/>
              </a:solidFill>
              <a:latin typeface="Arial"/>
              <a:ea typeface="Arial"/>
              <a:cs typeface="Arial"/>
              <a:sym typeface="Arial"/>
            </a:endParaRPr>
          </a:p>
          <a:p>
            <a:pPr indent="-285781" lvl="0" marL="285750" marR="0" rtl="0" algn="l">
              <a:spcBef>
                <a:spcPts val="600"/>
              </a:spcBef>
              <a:spcAft>
                <a:spcPts val="0"/>
              </a:spcAft>
              <a:buClr>
                <a:schemeClr val="accent2"/>
              </a:buClr>
              <a:buSzPct val="100000"/>
              <a:buFont typeface="Arial"/>
              <a:buChar char="•"/>
            </a:pPr>
            <a:r>
              <a:rPr lang="fr-CH" sz="1700">
                <a:solidFill>
                  <a:schemeClr val="accent2"/>
                </a:solidFill>
                <a:latin typeface="Arial"/>
                <a:ea typeface="Arial"/>
                <a:cs typeface="Arial"/>
                <a:sym typeface="Arial"/>
              </a:rPr>
              <a:t>Information about 150,000 public tenders, awarded contracts in 180 countries, covering 95,000 products &amp; 9,400 services, legislation for women vendors from 7 countries, legislation for SMEs from 107 countries</a:t>
            </a:r>
            <a:endParaRPr/>
          </a:p>
          <a:p>
            <a:pPr indent="0" lvl="1" marL="357187" marR="0" rtl="0" algn="l">
              <a:spcBef>
                <a:spcPts val="240"/>
              </a:spcBef>
              <a:spcAft>
                <a:spcPts val="0"/>
              </a:spcAft>
              <a:buClr>
                <a:schemeClr val="accent2"/>
              </a:buClr>
              <a:buSzPct val="100000"/>
              <a:buFont typeface="Arial"/>
              <a:buNone/>
            </a:pPr>
            <a:r>
              <a:t/>
            </a:r>
            <a:endParaRPr b="0" i="0" sz="1300" u="none" cap="none" strike="noStrike">
              <a:solidFill>
                <a:schemeClr val="accent6"/>
              </a:solidFill>
              <a:latin typeface="Arial"/>
              <a:ea typeface="Arial"/>
              <a:cs typeface="Arial"/>
              <a:sym typeface="Arial"/>
            </a:endParaRPr>
          </a:p>
          <a:p>
            <a:pPr indent="0" lvl="0" marL="0" marR="0" rtl="0" algn="l">
              <a:spcBef>
                <a:spcPts val="314"/>
              </a:spcBef>
              <a:spcAft>
                <a:spcPts val="0"/>
              </a:spcAft>
              <a:buClr>
                <a:srgbClr val="212442"/>
              </a:buClr>
              <a:buSzPct val="100000"/>
              <a:buFont typeface="Arial"/>
              <a:buNone/>
            </a:pPr>
            <a:r>
              <a:rPr b="1" lang="fr-CH" sz="1700">
                <a:solidFill>
                  <a:srgbClr val="212442"/>
                </a:solidFill>
                <a:latin typeface="Arial"/>
                <a:ea typeface="Arial"/>
                <a:cs typeface="Arial"/>
                <a:sym typeface="Arial"/>
              </a:rPr>
              <a:t>Investment Map (</a:t>
            </a:r>
            <a:r>
              <a:rPr b="1" lang="fr-CH" sz="1700" u="sng">
                <a:solidFill>
                  <a:srgbClr val="212442"/>
                </a:solidFill>
                <a:latin typeface="Arial"/>
                <a:ea typeface="Arial"/>
                <a:cs typeface="Arial"/>
                <a:sym typeface="Arial"/>
                <a:hlinkClick r:id="rId5">
                  <a:extLst>
                    <a:ext uri="{A12FA001-AC4F-418D-AE19-62706E023703}">
                      <ahyp:hlinkClr val="tx"/>
                    </a:ext>
                  </a:extLst>
                </a:hlinkClick>
              </a:rPr>
              <a:t>https://www.investmentmap.org</a:t>
            </a:r>
            <a:r>
              <a:rPr b="1" lang="fr-CH" sz="1700">
                <a:solidFill>
                  <a:srgbClr val="212442"/>
                </a:solidFill>
                <a:latin typeface="Arial"/>
                <a:ea typeface="Arial"/>
                <a:cs typeface="Arial"/>
                <a:sym typeface="Arial"/>
              </a:rPr>
              <a:t>) </a:t>
            </a:r>
            <a:endParaRPr b="1" sz="1700">
              <a:solidFill>
                <a:srgbClr val="212442"/>
              </a:solidFill>
              <a:latin typeface="Arial"/>
              <a:ea typeface="Arial"/>
              <a:cs typeface="Arial"/>
              <a:sym typeface="Arial"/>
            </a:endParaRPr>
          </a:p>
          <a:p>
            <a:pPr indent="-285781" lvl="0" marL="285750" marR="0" rtl="0" algn="l">
              <a:spcBef>
                <a:spcPts val="314"/>
              </a:spcBef>
              <a:spcAft>
                <a:spcPts val="0"/>
              </a:spcAft>
              <a:buClr>
                <a:schemeClr val="accent2"/>
              </a:buClr>
              <a:buSzPct val="100000"/>
              <a:buFont typeface="Arial"/>
              <a:buChar char="•"/>
            </a:pPr>
            <a:r>
              <a:rPr lang="fr-CH" sz="1700">
                <a:solidFill>
                  <a:schemeClr val="accent2"/>
                </a:solidFill>
                <a:latin typeface="Arial"/>
                <a:ea typeface="Arial"/>
                <a:cs typeface="Arial"/>
                <a:sym typeface="Arial"/>
              </a:rPr>
              <a:t>FDI flows and stocks for more than 200 countries and territories, industry and country break down of FDI flows and stocks for more than 115 countries; location, sales, employment and parent company for over 175 000 foreign affiliates located in developing countries and economies in transition</a:t>
            </a:r>
            <a:endParaRPr sz="1700">
              <a:solidFill>
                <a:schemeClr val="accent2"/>
              </a:solidFill>
              <a:latin typeface="Arial"/>
              <a:ea typeface="Arial"/>
              <a:cs typeface="Arial"/>
              <a:sym typeface="Arial"/>
            </a:endParaRPr>
          </a:p>
          <a:p>
            <a:pPr indent="-96711" lvl="1" marL="530225" marR="0" rtl="0" algn="l">
              <a:spcBef>
                <a:spcPts val="240"/>
              </a:spcBef>
              <a:spcAft>
                <a:spcPts val="0"/>
              </a:spcAft>
              <a:buClr>
                <a:schemeClr val="accent2"/>
              </a:buClr>
              <a:buSzPct val="100000"/>
              <a:buFont typeface="Arial"/>
              <a:buNone/>
            </a:pPr>
            <a:r>
              <a:t/>
            </a:r>
            <a:endParaRPr b="0" i="0" sz="1300" u="none" cap="none" strike="noStrike">
              <a:solidFill>
                <a:schemeClr val="accent2"/>
              </a:solidFill>
              <a:latin typeface="Arial"/>
              <a:ea typeface="Arial"/>
              <a:cs typeface="Arial"/>
              <a:sym typeface="Arial"/>
            </a:endParaRPr>
          </a:p>
          <a:p>
            <a:pPr indent="0" lvl="1" marL="0" marR="0" rtl="0" algn="l">
              <a:spcBef>
                <a:spcPts val="314"/>
              </a:spcBef>
              <a:spcAft>
                <a:spcPts val="0"/>
              </a:spcAft>
              <a:buClr>
                <a:srgbClr val="212442"/>
              </a:buClr>
              <a:buSzPct val="100000"/>
              <a:buFont typeface="Arial"/>
              <a:buNone/>
            </a:pPr>
            <a:r>
              <a:rPr b="1" i="0" lang="fr-CH" sz="1700" u="none" cap="none" strike="noStrike">
                <a:solidFill>
                  <a:srgbClr val="212442"/>
                </a:solidFill>
                <a:latin typeface="Arial"/>
                <a:ea typeface="Arial"/>
                <a:cs typeface="Arial"/>
                <a:sym typeface="Arial"/>
              </a:rPr>
              <a:t>Sustainability Map (</a:t>
            </a:r>
            <a:r>
              <a:rPr b="1" i="0" lang="fr-CH" sz="1700" u="sng" cap="none" strike="noStrike">
                <a:solidFill>
                  <a:srgbClr val="212442"/>
                </a:solidFill>
                <a:latin typeface="Arial"/>
                <a:ea typeface="Arial"/>
                <a:cs typeface="Arial"/>
                <a:sym typeface="Arial"/>
                <a:hlinkClick r:id="rId6">
                  <a:extLst>
                    <a:ext uri="{A12FA001-AC4F-418D-AE19-62706E023703}">
                      <ahyp:hlinkClr val="tx"/>
                    </a:ext>
                  </a:extLst>
                </a:hlinkClick>
              </a:rPr>
              <a:t>https://www.sustainabilitymap.org</a:t>
            </a:r>
            <a:r>
              <a:rPr b="1" i="0" lang="fr-CH" sz="1700" u="none" cap="none" strike="noStrike">
                <a:solidFill>
                  <a:srgbClr val="212442"/>
                </a:solidFill>
                <a:latin typeface="Arial"/>
                <a:ea typeface="Arial"/>
                <a:cs typeface="Arial"/>
                <a:sym typeface="Arial"/>
              </a:rPr>
              <a:t>)</a:t>
            </a:r>
            <a:endParaRPr b="1" i="0" sz="1700" u="none" cap="none" strike="noStrike">
              <a:solidFill>
                <a:srgbClr val="212442"/>
              </a:solidFill>
              <a:latin typeface="Arial"/>
              <a:ea typeface="Arial"/>
              <a:cs typeface="Arial"/>
              <a:sym typeface="Arial"/>
            </a:endParaRPr>
          </a:p>
          <a:p>
            <a:pPr indent="-285781" lvl="0" marL="285750" marR="0" rtl="0" algn="l">
              <a:spcBef>
                <a:spcPts val="314"/>
              </a:spcBef>
              <a:spcAft>
                <a:spcPts val="0"/>
              </a:spcAft>
              <a:buClr>
                <a:schemeClr val="accent2"/>
              </a:buClr>
              <a:buSzPct val="100000"/>
              <a:buFont typeface="Arial"/>
              <a:buChar char="•"/>
            </a:pPr>
            <a:r>
              <a:rPr lang="fr-CH" sz="1700">
                <a:solidFill>
                  <a:schemeClr val="accent2"/>
                </a:solidFill>
                <a:latin typeface="Arial"/>
                <a:ea typeface="Arial"/>
                <a:cs typeface="Arial"/>
                <a:sym typeface="Arial"/>
              </a:rPr>
              <a:t>250+ sustainability standards applicable to more than 80 sectors and 180 countries; Comprehensive market information about 14 major sustainability standards</a:t>
            </a:r>
            <a:endParaRPr/>
          </a:p>
          <a:p>
            <a:pPr indent="-85916" lvl="1" marL="542926" marR="0" rtl="0" algn="l">
              <a:spcBef>
                <a:spcPts val="314"/>
              </a:spcBef>
              <a:spcAft>
                <a:spcPts val="0"/>
              </a:spcAft>
              <a:buClr>
                <a:schemeClr val="accent2"/>
              </a:buClr>
              <a:buSzPct val="100000"/>
              <a:buFont typeface="Arial"/>
              <a:buNone/>
            </a:pPr>
            <a:r>
              <a:t/>
            </a:r>
            <a:endParaRPr b="0" i="0" sz="1700" u="none" cap="none" strike="noStrike">
              <a:solidFill>
                <a:schemeClr val="accent2"/>
              </a:solidFill>
              <a:latin typeface="Arial"/>
              <a:ea typeface="Arial"/>
              <a:cs typeface="Arial"/>
              <a:sym typeface="Arial"/>
            </a:endParaRPr>
          </a:p>
          <a:p>
            <a:pPr indent="0" lvl="1" marL="0" marR="0" rtl="0" algn="l">
              <a:spcBef>
                <a:spcPts val="314"/>
              </a:spcBef>
              <a:spcAft>
                <a:spcPts val="0"/>
              </a:spcAft>
              <a:buClr>
                <a:srgbClr val="212442"/>
              </a:buClr>
              <a:buSzPct val="100000"/>
              <a:buFont typeface="Arial"/>
              <a:buNone/>
            </a:pPr>
            <a:r>
              <a:rPr b="1" i="0" lang="fr-CH" sz="1700" u="none" cap="none" strike="noStrike">
                <a:solidFill>
                  <a:srgbClr val="212442"/>
                </a:solidFill>
                <a:latin typeface="Arial"/>
                <a:ea typeface="Arial"/>
                <a:cs typeface="Arial"/>
                <a:sym typeface="Arial"/>
              </a:rPr>
              <a:t>Market Price Information (</a:t>
            </a:r>
            <a:r>
              <a:rPr b="1" i="0" lang="fr-CH" sz="1700" u="sng" cap="none" strike="noStrike">
                <a:solidFill>
                  <a:srgbClr val="212442"/>
                </a:solidFill>
                <a:latin typeface="Arial"/>
                <a:ea typeface="Arial"/>
                <a:cs typeface="Arial"/>
                <a:sym typeface="Arial"/>
                <a:hlinkClick r:id="rId7">
                  <a:extLst>
                    <a:ext uri="{A12FA001-AC4F-418D-AE19-62706E023703}">
                      <ahyp:hlinkClr val="tx"/>
                    </a:ext>
                  </a:extLst>
                </a:hlinkClick>
              </a:rPr>
              <a:t>https://mpi.intracen.org</a:t>
            </a:r>
            <a:r>
              <a:rPr b="1" i="0" lang="fr-CH" sz="1700" u="none" cap="none" strike="noStrike">
                <a:solidFill>
                  <a:srgbClr val="212442"/>
                </a:solidFill>
                <a:latin typeface="Arial"/>
                <a:ea typeface="Arial"/>
                <a:cs typeface="Arial"/>
                <a:sym typeface="Arial"/>
              </a:rPr>
              <a:t>) </a:t>
            </a:r>
            <a:endParaRPr b="1" i="0" sz="1700" u="none" cap="none" strike="noStrike">
              <a:solidFill>
                <a:srgbClr val="212442"/>
              </a:solidFill>
              <a:latin typeface="Arial"/>
              <a:ea typeface="Arial"/>
              <a:cs typeface="Arial"/>
              <a:sym typeface="Arial"/>
            </a:endParaRPr>
          </a:p>
          <a:p>
            <a:pPr indent="-285781" lvl="0" marL="285750" marR="0" rtl="0" algn="l">
              <a:spcBef>
                <a:spcPts val="400"/>
              </a:spcBef>
              <a:spcAft>
                <a:spcPts val="0"/>
              </a:spcAft>
              <a:buClr>
                <a:schemeClr val="accent2"/>
              </a:buClr>
              <a:buSzPct val="100000"/>
              <a:buFont typeface="Arial"/>
              <a:buChar char="•"/>
            </a:pPr>
            <a:r>
              <a:rPr lang="fr-CH" sz="1700">
                <a:solidFill>
                  <a:schemeClr val="accent2"/>
                </a:solidFill>
                <a:latin typeface="Arial"/>
                <a:ea typeface="Arial"/>
                <a:cs typeface="Arial"/>
                <a:sym typeface="Arial"/>
              </a:rPr>
              <a:t>Real-time data on prices for 300+ agricultural products</a:t>
            </a:r>
            <a:endParaRPr sz="1700">
              <a:solidFill>
                <a:schemeClr val="accent2"/>
              </a:solidFill>
              <a:latin typeface="Arial"/>
              <a:ea typeface="Arial"/>
              <a:cs typeface="Arial"/>
              <a:sym typeface="Arial"/>
            </a:endParaRPr>
          </a:p>
          <a:p>
            <a:pPr indent="-85916" lvl="1" marL="542926" marR="0" rtl="0" algn="l">
              <a:spcBef>
                <a:spcPts val="400"/>
              </a:spcBef>
              <a:spcAft>
                <a:spcPts val="0"/>
              </a:spcAft>
              <a:buClr>
                <a:schemeClr val="accent2"/>
              </a:buClr>
              <a:buSzPct val="100000"/>
              <a:buFont typeface="Arial"/>
              <a:buNone/>
            </a:pPr>
            <a:r>
              <a:t/>
            </a:r>
            <a:endParaRPr b="0" i="0" sz="1700" u="none" cap="none" strike="noStrike">
              <a:solidFill>
                <a:schemeClr val="accent2"/>
              </a:solidFill>
              <a:latin typeface="Arial"/>
              <a:ea typeface="Arial"/>
              <a:cs typeface="Arial"/>
              <a:sym typeface="Arial"/>
            </a:endParaRPr>
          </a:p>
          <a:p>
            <a:pPr indent="-185928" lvl="1" marL="285750" marR="0" rtl="0" algn="l">
              <a:spcBef>
                <a:spcPts val="314"/>
              </a:spcBef>
              <a:spcAft>
                <a:spcPts val="0"/>
              </a:spcAft>
              <a:buClr>
                <a:schemeClr val="accent2"/>
              </a:buClr>
              <a:buSzPct val="100000"/>
              <a:buFont typeface="Arial"/>
              <a:buNone/>
            </a:pPr>
            <a:r>
              <a:t/>
            </a:r>
            <a:endParaRPr b="1" i="0" sz="1700" u="none" cap="none" strike="noStrike">
              <a:solidFill>
                <a:schemeClr val="accent6"/>
              </a:solidFill>
              <a:latin typeface="Arial"/>
              <a:ea typeface="Arial"/>
              <a:cs typeface="Arial"/>
              <a:sym typeface="Arial"/>
            </a:endParaRPr>
          </a:p>
        </p:txBody>
      </p:sp>
      <p:sp>
        <p:nvSpPr>
          <p:cNvPr id="460" name="Google Shape;460;p17"/>
          <p:cNvSpPr/>
          <p:nvPr/>
        </p:nvSpPr>
        <p:spPr>
          <a:xfrm>
            <a:off x="0" y="-3791"/>
            <a:ext cx="12192000" cy="192431"/>
          </a:xfrm>
          <a:prstGeom prst="parallelogram">
            <a:avLst>
              <a:gd fmla="val 58831"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18"/>
          <p:cNvPicPr preferRelativeResize="0"/>
          <p:nvPr/>
        </p:nvPicPr>
        <p:blipFill rotWithShape="1">
          <a:blip r:embed="rId3">
            <a:alphaModFix/>
          </a:blip>
          <a:srcRect b="0" l="0" r="0" t="0"/>
          <a:stretch/>
        </p:blipFill>
        <p:spPr>
          <a:xfrm>
            <a:off x="1935347" y="4070371"/>
            <a:ext cx="2426386" cy="2670997"/>
          </a:xfrm>
          <a:prstGeom prst="rect">
            <a:avLst/>
          </a:prstGeom>
          <a:noFill/>
          <a:ln>
            <a:noFill/>
          </a:ln>
          <a:effectLst>
            <a:outerShdw blurRad="292100" rotWithShape="0" algn="tl" dir="2700000" dist="139700">
              <a:srgbClr val="333333">
                <a:alpha val="64705"/>
              </a:srgbClr>
            </a:outerShdw>
          </a:effectLst>
        </p:spPr>
      </p:pic>
      <p:pic>
        <p:nvPicPr>
          <p:cNvPr id="466" name="Google Shape;466;p18"/>
          <p:cNvPicPr preferRelativeResize="0"/>
          <p:nvPr/>
        </p:nvPicPr>
        <p:blipFill rotWithShape="1">
          <a:blip r:embed="rId4">
            <a:alphaModFix/>
          </a:blip>
          <a:srcRect b="0" l="0" r="0" t="0"/>
          <a:stretch/>
        </p:blipFill>
        <p:spPr>
          <a:xfrm>
            <a:off x="1935348" y="1628346"/>
            <a:ext cx="2426821" cy="1715383"/>
          </a:xfrm>
          <a:prstGeom prst="rect">
            <a:avLst/>
          </a:prstGeom>
          <a:noFill/>
          <a:ln>
            <a:noFill/>
          </a:ln>
          <a:effectLst>
            <a:outerShdw blurRad="292100" rotWithShape="0" algn="tl" dir="2700000" dist="139700">
              <a:srgbClr val="333333">
                <a:alpha val="64705"/>
              </a:srgbClr>
            </a:outerShdw>
          </a:effectLst>
        </p:spPr>
      </p:pic>
      <p:pic>
        <p:nvPicPr>
          <p:cNvPr id="467" name="Google Shape;467;p18"/>
          <p:cNvPicPr preferRelativeResize="0"/>
          <p:nvPr/>
        </p:nvPicPr>
        <p:blipFill rotWithShape="1">
          <a:blip r:embed="rId5">
            <a:alphaModFix/>
          </a:blip>
          <a:srcRect b="0" l="0" r="0" t="0"/>
          <a:stretch/>
        </p:blipFill>
        <p:spPr>
          <a:xfrm>
            <a:off x="4894827" y="4070371"/>
            <a:ext cx="2361604" cy="2670997"/>
          </a:xfrm>
          <a:prstGeom prst="rect">
            <a:avLst/>
          </a:prstGeom>
          <a:noFill/>
          <a:ln>
            <a:noFill/>
          </a:ln>
          <a:effectLst>
            <a:outerShdw blurRad="292100" rotWithShape="0" algn="tl" dir="2700000" dist="139700">
              <a:srgbClr val="333333">
                <a:alpha val="64705"/>
              </a:srgbClr>
            </a:outerShdw>
          </a:effectLst>
        </p:spPr>
      </p:pic>
      <p:sp>
        <p:nvSpPr>
          <p:cNvPr id="468" name="Google Shape;468;p18"/>
          <p:cNvSpPr txBox="1"/>
          <p:nvPr>
            <p:ph type="title"/>
          </p:nvPr>
        </p:nvSpPr>
        <p:spPr>
          <a:xfrm>
            <a:off x="1895178" y="786165"/>
            <a:ext cx="2543707" cy="103940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70C0"/>
              </a:buClr>
              <a:buSzPts val="2000"/>
              <a:buFont typeface="Arial"/>
              <a:buNone/>
            </a:pPr>
            <a:r>
              <a:rPr lang="fr-CH" sz="2000">
                <a:solidFill>
                  <a:srgbClr val="0070C0"/>
                </a:solidFill>
              </a:rPr>
              <a:t>Promote </a:t>
            </a:r>
            <a:r>
              <a:rPr b="1" lang="fr-CH" sz="2000">
                <a:solidFill>
                  <a:srgbClr val="0070C0"/>
                </a:solidFill>
              </a:rPr>
              <a:t>regional</a:t>
            </a:r>
            <a:r>
              <a:rPr lang="fr-CH" sz="2000">
                <a:solidFill>
                  <a:srgbClr val="0070C0"/>
                </a:solidFill>
              </a:rPr>
              <a:t> trade</a:t>
            </a:r>
            <a:endParaRPr/>
          </a:p>
        </p:txBody>
      </p:sp>
      <p:sp>
        <p:nvSpPr>
          <p:cNvPr id="469" name="Google Shape;469;p18"/>
          <p:cNvSpPr txBox="1"/>
          <p:nvPr/>
        </p:nvSpPr>
        <p:spPr>
          <a:xfrm>
            <a:off x="4753328" y="786165"/>
            <a:ext cx="2572194" cy="103940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1413B"/>
              </a:buClr>
              <a:buSzPts val="2000"/>
              <a:buFont typeface="Arial"/>
              <a:buNone/>
            </a:pPr>
            <a:r>
              <a:rPr lang="fr-CH" sz="2000">
                <a:solidFill>
                  <a:srgbClr val="C1413B"/>
                </a:solidFill>
                <a:latin typeface="Arial"/>
                <a:ea typeface="Arial"/>
                <a:cs typeface="Arial"/>
                <a:sym typeface="Arial"/>
              </a:rPr>
              <a:t>Boost </a:t>
            </a:r>
            <a:r>
              <a:rPr b="1" lang="fr-CH" sz="2000">
                <a:solidFill>
                  <a:srgbClr val="C1413B"/>
                </a:solidFill>
                <a:latin typeface="Arial"/>
                <a:ea typeface="Arial"/>
                <a:cs typeface="Arial"/>
                <a:sym typeface="Arial"/>
              </a:rPr>
              <a:t>national</a:t>
            </a:r>
            <a:r>
              <a:rPr lang="fr-CH" sz="2000">
                <a:solidFill>
                  <a:srgbClr val="C1413B"/>
                </a:solidFill>
                <a:latin typeface="Arial"/>
                <a:ea typeface="Arial"/>
                <a:cs typeface="Arial"/>
                <a:sym typeface="Arial"/>
              </a:rPr>
              <a:t> competitiveness</a:t>
            </a:r>
            <a:endParaRPr/>
          </a:p>
        </p:txBody>
      </p:sp>
      <p:sp>
        <p:nvSpPr>
          <p:cNvPr id="470" name="Google Shape;470;p18"/>
          <p:cNvSpPr txBox="1"/>
          <p:nvPr/>
        </p:nvSpPr>
        <p:spPr>
          <a:xfrm>
            <a:off x="7560298" y="786165"/>
            <a:ext cx="2768400" cy="103940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89C3C"/>
              </a:buClr>
              <a:buSzPts val="2000"/>
              <a:buFont typeface="Arial"/>
              <a:buNone/>
            </a:pPr>
            <a:r>
              <a:rPr lang="fr-CH" sz="2000">
                <a:solidFill>
                  <a:srgbClr val="789C3C"/>
                </a:solidFill>
                <a:latin typeface="Arial"/>
                <a:ea typeface="Arial"/>
                <a:cs typeface="Arial"/>
                <a:sym typeface="Arial"/>
              </a:rPr>
              <a:t>Empower </a:t>
            </a:r>
            <a:r>
              <a:rPr b="1" lang="fr-CH" sz="2000">
                <a:solidFill>
                  <a:srgbClr val="789C3C"/>
                </a:solidFill>
                <a:latin typeface="Arial"/>
                <a:ea typeface="Arial"/>
                <a:cs typeface="Arial"/>
                <a:sym typeface="Arial"/>
              </a:rPr>
              <a:t>small</a:t>
            </a:r>
            <a:r>
              <a:rPr lang="fr-CH" sz="2000">
                <a:solidFill>
                  <a:srgbClr val="789C3C"/>
                </a:solidFill>
                <a:latin typeface="Arial"/>
                <a:ea typeface="Arial"/>
                <a:cs typeface="Arial"/>
                <a:sym typeface="Arial"/>
              </a:rPr>
              <a:t> businesses</a:t>
            </a:r>
            <a:endParaRPr/>
          </a:p>
        </p:txBody>
      </p:sp>
      <p:pic>
        <p:nvPicPr>
          <p:cNvPr id="471" name="Google Shape;471;p18"/>
          <p:cNvPicPr preferRelativeResize="0"/>
          <p:nvPr/>
        </p:nvPicPr>
        <p:blipFill rotWithShape="1">
          <a:blip r:embed="rId6">
            <a:alphaModFix/>
          </a:blip>
          <a:srcRect b="0" l="0" r="0" t="0"/>
          <a:stretch/>
        </p:blipFill>
        <p:spPr>
          <a:xfrm>
            <a:off x="7629234" y="1628345"/>
            <a:ext cx="2588780" cy="1715383"/>
          </a:xfrm>
          <a:prstGeom prst="rect">
            <a:avLst/>
          </a:prstGeom>
          <a:noFill/>
          <a:ln>
            <a:noFill/>
          </a:ln>
          <a:effectLst>
            <a:outerShdw blurRad="292100" rotWithShape="0" algn="tl" dir="2700000" dist="139700">
              <a:srgbClr val="333333">
                <a:alpha val="64705"/>
              </a:srgbClr>
            </a:outerShdw>
          </a:effectLst>
        </p:spPr>
      </p:pic>
      <p:pic>
        <p:nvPicPr>
          <p:cNvPr id="472" name="Google Shape;472;p18"/>
          <p:cNvPicPr preferRelativeResize="0"/>
          <p:nvPr/>
        </p:nvPicPr>
        <p:blipFill rotWithShape="1">
          <a:blip r:embed="rId7">
            <a:alphaModFix/>
          </a:blip>
          <a:srcRect b="0" l="0" r="0" t="0"/>
          <a:stretch/>
        </p:blipFill>
        <p:spPr>
          <a:xfrm>
            <a:off x="7715080" y="4070371"/>
            <a:ext cx="2448788" cy="2670997"/>
          </a:xfrm>
          <a:prstGeom prst="rect">
            <a:avLst/>
          </a:prstGeom>
          <a:noFill/>
          <a:ln>
            <a:noFill/>
          </a:ln>
          <a:effectLst>
            <a:outerShdw blurRad="292100" rotWithShape="0" algn="tl" dir="2700000" dist="139700">
              <a:srgbClr val="333333">
                <a:alpha val="64705"/>
              </a:srgbClr>
            </a:outerShdw>
          </a:effectLst>
        </p:spPr>
      </p:pic>
      <p:sp>
        <p:nvSpPr>
          <p:cNvPr id="473" name="Google Shape;473;p18"/>
          <p:cNvSpPr txBox="1"/>
          <p:nvPr/>
        </p:nvSpPr>
        <p:spPr>
          <a:xfrm>
            <a:off x="1935348" y="3424040"/>
            <a:ext cx="215152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1800">
                <a:solidFill>
                  <a:srgbClr val="595959"/>
                </a:solidFill>
                <a:latin typeface="Arial"/>
                <a:ea typeface="Arial"/>
                <a:cs typeface="Arial"/>
                <a:sym typeface="Arial"/>
              </a:rPr>
              <a:t>Euromed, Central Asia, EaP</a:t>
            </a:r>
            <a:endParaRPr sz="1800">
              <a:solidFill>
                <a:srgbClr val="595959"/>
              </a:solidFill>
              <a:latin typeface="Arial"/>
              <a:ea typeface="Arial"/>
              <a:cs typeface="Arial"/>
              <a:sym typeface="Arial"/>
            </a:endParaRPr>
          </a:p>
        </p:txBody>
      </p:sp>
      <p:sp>
        <p:nvSpPr>
          <p:cNvPr id="474" name="Google Shape;474;p18"/>
          <p:cNvSpPr txBox="1"/>
          <p:nvPr/>
        </p:nvSpPr>
        <p:spPr>
          <a:xfrm>
            <a:off x="4865887" y="3424040"/>
            <a:ext cx="215152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1800">
                <a:solidFill>
                  <a:srgbClr val="595959"/>
                </a:solidFill>
                <a:latin typeface="Arial"/>
                <a:ea typeface="Arial"/>
                <a:cs typeface="Arial"/>
                <a:sym typeface="Arial"/>
              </a:rPr>
              <a:t>Bahamas, Bhutan, EAC countries</a:t>
            </a:r>
            <a:endParaRPr/>
          </a:p>
        </p:txBody>
      </p:sp>
      <p:sp>
        <p:nvSpPr>
          <p:cNvPr id="475" name="Google Shape;475;p18"/>
          <p:cNvSpPr txBox="1"/>
          <p:nvPr/>
        </p:nvSpPr>
        <p:spPr>
          <a:xfrm>
            <a:off x="7629234" y="3424040"/>
            <a:ext cx="253463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1800">
                <a:solidFill>
                  <a:srgbClr val="595959"/>
                </a:solidFill>
                <a:latin typeface="Arial"/>
                <a:ea typeface="Arial"/>
                <a:cs typeface="Arial"/>
                <a:sym typeface="Arial"/>
              </a:rPr>
              <a:t>Cotton portal, Global Trade Helpdesk</a:t>
            </a:r>
            <a:endParaRPr/>
          </a:p>
        </p:txBody>
      </p:sp>
      <p:pic>
        <p:nvPicPr>
          <p:cNvPr id="476" name="Google Shape;476;p18"/>
          <p:cNvPicPr preferRelativeResize="0"/>
          <p:nvPr/>
        </p:nvPicPr>
        <p:blipFill rotWithShape="1">
          <a:blip r:embed="rId8">
            <a:alphaModFix/>
          </a:blip>
          <a:srcRect b="0" l="0" r="0" t="0"/>
          <a:stretch/>
        </p:blipFill>
        <p:spPr>
          <a:xfrm>
            <a:off x="4894827" y="1628345"/>
            <a:ext cx="2361604" cy="1715383"/>
          </a:xfrm>
          <a:prstGeom prst="rect">
            <a:avLst/>
          </a:prstGeom>
          <a:noFill/>
          <a:ln>
            <a:noFill/>
          </a:ln>
          <a:effectLst>
            <a:outerShdw blurRad="292100" rotWithShape="0" algn="tl" dir="2700000" dist="139700">
              <a:srgbClr val="333333">
                <a:alpha val="64705"/>
              </a:srgbClr>
            </a:outerShdw>
          </a:effectLst>
        </p:spPr>
      </p:pic>
      <p:sp>
        <p:nvSpPr>
          <p:cNvPr id="477" name="Google Shape;477;p18"/>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
        <p:nvSpPr>
          <p:cNvPr id="478" name="Google Shape;478;p18"/>
          <p:cNvSpPr/>
          <p:nvPr/>
        </p:nvSpPr>
        <p:spPr>
          <a:xfrm>
            <a:off x="343234" y="115133"/>
            <a:ext cx="721466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2400">
                <a:solidFill>
                  <a:srgbClr val="00B0F0"/>
                </a:solidFill>
                <a:latin typeface="Arial"/>
                <a:ea typeface="Arial"/>
                <a:cs typeface="Arial"/>
                <a:sym typeface="Arial"/>
              </a:rPr>
              <a:t>Examples of integrating data for different audiences</a:t>
            </a:r>
            <a:endParaRPr sz="24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par>
                                <p:cTn fill="hold" nodeType="with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par>
                                <p:cTn fill="hold" nodeType="with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par>
                                <p:cTn fill="hold" nodeType="with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500"/>
                                        <p:tgtEl>
                                          <p:spTgt spid="4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par>
                                <p:cTn fill="hold" nodeType="with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par>
                                <p:cTn fill="hold" nodeType="with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500"/>
                                        <p:tgtEl>
                                          <p:spTgt spid="472"/>
                                        </p:tgtEl>
                                      </p:cBhvr>
                                    </p:animEffect>
                                  </p:childTnLst>
                                </p:cTn>
                              </p:par>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500"/>
                                        <p:tgtEl>
                                          <p:spTgt spid="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
          <p:cNvSpPr txBox="1"/>
          <p:nvPr>
            <p:ph type="ctrTitle"/>
          </p:nvPr>
        </p:nvSpPr>
        <p:spPr>
          <a:xfrm>
            <a:off x="839416" y="2564904"/>
            <a:ext cx="10321180" cy="14700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3600"/>
              <a:buFont typeface="Arial"/>
              <a:buNone/>
            </a:pPr>
            <a:r>
              <a:rPr lang="fr-CH"/>
              <a:t>Introduction to ITC’s Trade &amp; Market Intelligence</a:t>
            </a:r>
            <a:br>
              <a:rPr lang="fr-CH"/>
            </a:br>
            <a:r>
              <a:rPr lang="fr-CH" sz="2800"/>
              <a:t>Data, tools and services</a:t>
            </a:r>
            <a:endParaRPr sz="2800"/>
          </a:p>
        </p:txBody>
      </p:sp>
      <p:sp>
        <p:nvSpPr>
          <p:cNvPr id="278" name="Google Shape;278;p1"/>
          <p:cNvSpPr txBox="1"/>
          <p:nvPr/>
        </p:nvSpPr>
        <p:spPr>
          <a:xfrm>
            <a:off x="839416" y="5661248"/>
            <a:ext cx="8031266" cy="969496"/>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rPr b="0" i="0" lang="fr-CH" sz="2000" u="none" cap="none" strike="noStrike">
                <a:solidFill>
                  <a:srgbClr val="777777"/>
                </a:solidFill>
                <a:latin typeface="Arial"/>
                <a:ea typeface="Arial"/>
                <a:cs typeface="Arial"/>
                <a:sym typeface="Arial"/>
              </a:rPr>
              <a:t>Mondher Mimouni and Ursula Hermelink</a:t>
            </a:r>
            <a:endParaRPr b="0" i="0" sz="2000" u="none" cap="none" strike="noStrike">
              <a:solidFill>
                <a:srgbClr val="777777"/>
              </a:solidFill>
              <a:latin typeface="Arial"/>
              <a:ea typeface="Arial"/>
              <a:cs typeface="Arial"/>
              <a:sym typeface="Arial"/>
            </a:endParaRPr>
          </a:p>
          <a:p>
            <a:pPr indent="0" lvl="0" marL="0" marR="0" rtl="0" algn="l">
              <a:lnSpc>
                <a:spcPct val="95000"/>
              </a:lnSpc>
              <a:spcBef>
                <a:spcPts val="0"/>
              </a:spcBef>
              <a:spcAft>
                <a:spcPts val="0"/>
              </a:spcAft>
              <a:buNone/>
            </a:pPr>
            <a:r>
              <a:rPr b="0" i="0" lang="fr-CH" sz="2000" u="none" cap="none" strike="noStrike">
                <a:solidFill>
                  <a:srgbClr val="777777"/>
                </a:solidFill>
                <a:latin typeface="Arial"/>
                <a:ea typeface="Arial"/>
                <a:cs typeface="Arial"/>
                <a:sym typeface="Arial"/>
              </a:rPr>
              <a:t>Presentation to USAID</a:t>
            </a:r>
            <a:endParaRPr b="0" i="0" sz="2000" u="none" cap="none" strike="noStrike">
              <a:solidFill>
                <a:srgbClr val="777777"/>
              </a:solidFill>
              <a:latin typeface="Arial"/>
              <a:ea typeface="Arial"/>
              <a:cs typeface="Arial"/>
              <a:sym typeface="Arial"/>
            </a:endParaRPr>
          </a:p>
          <a:p>
            <a:pPr indent="0" lvl="0" marL="0" marR="0" rtl="0" algn="l">
              <a:lnSpc>
                <a:spcPct val="95000"/>
              </a:lnSpc>
              <a:spcBef>
                <a:spcPts val="0"/>
              </a:spcBef>
              <a:spcAft>
                <a:spcPts val="0"/>
              </a:spcAft>
              <a:buNone/>
            </a:pPr>
            <a:r>
              <a:rPr b="0" i="0" lang="fr-CH" sz="2000" u="none" cap="none" strike="noStrike">
                <a:solidFill>
                  <a:srgbClr val="777777"/>
                </a:solidFill>
                <a:latin typeface="Arial"/>
                <a:ea typeface="Arial"/>
                <a:cs typeface="Arial"/>
                <a:sym typeface="Arial"/>
              </a:rPr>
              <a:t>7 July 2021</a:t>
            </a:r>
            <a:endParaRPr b="0" i="0" sz="2000" u="none" cap="none" strike="noStrike">
              <a:solidFill>
                <a:srgbClr val="777777"/>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19"/>
          <p:cNvSpPr/>
          <p:nvPr/>
        </p:nvSpPr>
        <p:spPr>
          <a:xfrm>
            <a:off x="1725084" y="401704"/>
            <a:ext cx="762000" cy="701671"/>
          </a:xfrm>
          <a:prstGeom prst="ellipse">
            <a:avLst/>
          </a:prstGeom>
          <a:no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CH" sz="2800">
                <a:solidFill>
                  <a:schemeClr val="dk2"/>
                </a:solidFill>
                <a:latin typeface="Arial"/>
                <a:ea typeface="Arial"/>
                <a:cs typeface="Arial"/>
                <a:sym typeface="Arial"/>
              </a:rPr>
              <a:t>2</a:t>
            </a:r>
            <a:endParaRPr/>
          </a:p>
        </p:txBody>
      </p:sp>
      <p:sp>
        <p:nvSpPr>
          <p:cNvPr id="484" name="Google Shape;484;p19"/>
          <p:cNvSpPr/>
          <p:nvPr/>
        </p:nvSpPr>
        <p:spPr>
          <a:xfrm>
            <a:off x="2518460" y="421175"/>
            <a:ext cx="833006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3200">
                <a:solidFill>
                  <a:schemeClr val="dk2"/>
                </a:solidFill>
                <a:latin typeface="Arial"/>
                <a:ea typeface="Arial"/>
                <a:cs typeface="Arial"/>
                <a:sym typeface="Arial"/>
              </a:rPr>
              <a:t>Enhancing transparency and dialogue</a:t>
            </a:r>
            <a:endParaRPr/>
          </a:p>
        </p:txBody>
      </p:sp>
      <p:sp>
        <p:nvSpPr>
          <p:cNvPr descr="https://findrulesoforigin.org/content/images/svg/fta-logo.svg" id="485" name="Google Shape;485;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https://findrulesoforigin.org/content/images/svg/fta-logo.svg" id="486" name="Google Shape;486;p19"/>
          <p:cNvSpPr/>
          <p:nvPr/>
        </p:nvSpPr>
        <p:spPr>
          <a:xfrm>
            <a:off x="1831975" y="7938"/>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487" name="Google Shape;487;p19"/>
          <p:cNvPicPr preferRelativeResize="0"/>
          <p:nvPr/>
        </p:nvPicPr>
        <p:blipFill rotWithShape="1">
          <a:blip r:embed="rId3">
            <a:alphaModFix/>
          </a:blip>
          <a:srcRect b="0" l="0" r="0" t="0"/>
          <a:stretch/>
        </p:blipFill>
        <p:spPr>
          <a:xfrm>
            <a:off x="430228" y="1192340"/>
            <a:ext cx="4176464" cy="2815145"/>
          </a:xfrm>
          <a:prstGeom prst="rect">
            <a:avLst/>
          </a:prstGeom>
          <a:noFill/>
          <a:ln>
            <a:noFill/>
          </a:ln>
          <a:effectLst>
            <a:outerShdw blurRad="292100" rotWithShape="0" algn="tl" dir="2700000" dist="139700">
              <a:srgbClr val="333333">
                <a:alpha val="64705"/>
              </a:srgbClr>
            </a:outerShdw>
          </a:effectLst>
        </p:spPr>
      </p:pic>
      <p:pic>
        <p:nvPicPr>
          <p:cNvPr id="488" name="Google Shape;488;p19"/>
          <p:cNvPicPr preferRelativeResize="0"/>
          <p:nvPr/>
        </p:nvPicPr>
        <p:blipFill rotWithShape="1">
          <a:blip r:embed="rId4">
            <a:alphaModFix/>
          </a:blip>
          <a:srcRect b="0" l="0" r="0" t="0"/>
          <a:stretch/>
        </p:blipFill>
        <p:spPr>
          <a:xfrm>
            <a:off x="2927648" y="4193875"/>
            <a:ext cx="3672408" cy="2497678"/>
          </a:xfrm>
          <a:prstGeom prst="rect">
            <a:avLst/>
          </a:prstGeom>
          <a:noFill/>
          <a:ln>
            <a:noFill/>
          </a:ln>
          <a:effectLst>
            <a:outerShdw blurRad="292100" rotWithShape="0" algn="tl" dir="2700000" dist="139700">
              <a:srgbClr val="333333">
                <a:alpha val="64705"/>
              </a:srgbClr>
            </a:outerShdw>
          </a:effectLst>
        </p:spPr>
      </p:pic>
      <p:sp>
        <p:nvSpPr>
          <p:cNvPr id="489" name="Google Shape;489;p19"/>
          <p:cNvSpPr txBox="1"/>
          <p:nvPr/>
        </p:nvSpPr>
        <p:spPr>
          <a:xfrm>
            <a:off x="7104112" y="1484784"/>
            <a:ext cx="4471400" cy="3000821"/>
          </a:xfrm>
          <a:prstGeom prst="rect">
            <a:avLst/>
          </a:prstGeom>
          <a:noFill/>
          <a:ln>
            <a:noFill/>
          </a:ln>
        </p:spPr>
        <p:txBody>
          <a:bodyPr anchorCtr="0" anchor="t" bIns="45700" lIns="91425" spcFirstLastPara="1" rIns="91425" wrap="square" tIns="45700">
            <a:spAutoFit/>
          </a:bodyPr>
          <a:lstStyle/>
          <a:p>
            <a:pPr indent="-222250" lvl="0" marL="285750" marR="0" rtl="0" algn="l">
              <a:spcBef>
                <a:spcPts val="0"/>
              </a:spcBef>
              <a:spcAft>
                <a:spcPts val="0"/>
              </a:spcAft>
              <a:buClr>
                <a:schemeClr val="dk1"/>
              </a:buClr>
              <a:buSzPts val="1000"/>
              <a:buFont typeface="Noto Sans Symbols"/>
              <a:buNone/>
            </a:pPr>
            <a:r>
              <a:t/>
            </a:r>
            <a:endParaRPr sz="1000">
              <a:solidFill>
                <a:schemeClr val="accent5"/>
              </a:solidFill>
              <a:latin typeface="Arial"/>
              <a:ea typeface="Arial"/>
              <a:cs typeface="Arial"/>
              <a:sym typeface="Arial"/>
            </a:endParaRPr>
          </a:p>
          <a:p>
            <a:pPr indent="-285750" lvl="0" marL="285750" marR="0" rtl="0" algn="l">
              <a:spcBef>
                <a:spcPts val="0"/>
              </a:spcBef>
              <a:spcAft>
                <a:spcPts val="0"/>
              </a:spcAft>
              <a:buClr>
                <a:srgbClr val="1582C2"/>
              </a:buClr>
              <a:buSzPts val="2200"/>
              <a:buFont typeface="Noto Sans Symbols"/>
              <a:buChar char="🡪"/>
            </a:pPr>
            <a:r>
              <a:rPr lang="fr-CH" sz="2200">
                <a:solidFill>
                  <a:srgbClr val="1582C2"/>
                </a:solidFill>
                <a:latin typeface="Arial"/>
                <a:ea typeface="Arial"/>
                <a:cs typeface="Arial"/>
                <a:sym typeface="Arial"/>
              </a:rPr>
              <a:t>Get alerts on new WTO notifications and call for comments</a:t>
            </a:r>
            <a:endParaRPr/>
          </a:p>
          <a:p>
            <a:pPr indent="-222250" lvl="0" marL="285750" marR="0" rtl="0" algn="l">
              <a:spcBef>
                <a:spcPts val="0"/>
              </a:spcBef>
              <a:spcAft>
                <a:spcPts val="0"/>
              </a:spcAft>
              <a:buClr>
                <a:schemeClr val="dk1"/>
              </a:buClr>
              <a:buSzPts val="1000"/>
              <a:buFont typeface="Noto Sans Symbols"/>
              <a:buNone/>
            </a:pPr>
            <a:r>
              <a:t/>
            </a:r>
            <a:endParaRPr sz="1000">
              <a:solidFill>
                <a:srgbClr val="212442"/>
              </a:solidFill>
              <a:latin typeface="Arial"/>
              <a:ea typeface="Arial"/>
              <a:cs typeface="Arial"/>
              <a:sym typeface="Arial"/>
            </a:endParaRPr>
          </a:p>
          <a:p>
            <a:pPr indent="-254000" lvl="0" marL="285750" marR="0" rtl="0" algn="l">
              <a:spcBef>
                <a:spcPts val="0"/>
              </a:spcBef>
              <a:spcAft>
                <a:spcPts val="0"/>
              </a:spcAft>
              <a:buClr>
                <a:schemeClr val="dk1"/>
              </a:buClr>
              <a:buSzPts val="500"/>
              <a:buFont typeface="Noto Sans Symbols"/>
              <a:buNone/>
            </a:pPr>
            <a:r>
              <a:t/>
            </a:r>
            <a:endParaRPr sz="500">
              <a:solidFill>
                <a:schemeClr val="accent5"/>
              </a:solidFill>
              <a:latin typeface="Arial"/>
              <a:ea typeface="Arial"/>
              <a:cs typeface="Arial"/>
              <a:sym typeface="Arial"/>
            </a:endParaRPr>
          </a:p>
          <a:p>
            <a:pPr indent="-285750" lvl="0" marL="285750" marR="0" rtl="0" algn="l">
              <a:spcBef>
                <a:spcPts val="0"/>
              </a:spcBef>
              <a:spcAft>
                <a:spcPts val="0"/>
              </a:spcAft>
              <a:buClr>
                <a:schemeClr val="accent5"/>
              </a:buClr>
              <a:buSzPts val="2200"/>
              <a:buFont typeface="Noto Sans Symbols"/>
              <a:buChar char="🡪"/>
            </a:pPr>
            <a:r>
              <a:rPr lang="fr-CH" sz="2200">
                <a:solidFill>
                  <a:schemeClr val="accent5"/>
                </a:solidFill>
                <a:latin typeface="Arial"/>
                <a:ea typeface="Arial"/>
                <a:cs typeface="Arial"/>
                <a:sym typeface="Arial"/>
              </a:rPr>
              <a:t>Connect firms and public authorities to solve trade issues</a:t>
            </a:r>
            <a:endParaRPr/>
          </a:p>
          <a:p>
            <a:pPr indent="-222250" lvl="0" marL="285750" marR="0" rtl="0" algn="l">
              <a:spcBef>
                <a:spcPts val="0"/>
              </a:spcBef>
              <a:spcAft>
                <a:spcPts val="0"/>
              </a:spcAft>
              <a:buClr>
                <a:schemeClr val="dk1"/>
              </a:buClr>
              <a:buSzPts val="1000"/>
              <a:buFont typeface="Noto Sans Symbols"/>
              <a:buNone/>
            </a:pPr>
            <a:r>
              <a:t/>
            </a:r>
            <a:endParaRPr sz="1000">
              <a:solidFill>
                <a:schemeClr val="accent5"/>
              </a:solidFill>
              <a:latin typeface="Arial"/>
              <a:ea typeface="Arial"/>
              <a:cs typeface="Arial"/>
              <a:sym typeface="Arial"/>
            </a:endParaRPr>
          </a:p>
          <a:p>
            <a:pPr indent="-285750" lvl="0" marL="285750" marR="0" rtl="0" algn="l">
              <a:spcBef>
                <a:spcPts val="0"/>
              </a:spcBef>
              <a:spcAft>
                <a:spcPts val="0"/>
              </a:spcAft>
              <a:buClr>
                <a:srgbClr val="1582C2"/>
              </a:buClr>
              <a:buSzPts val="2200"/>
              <a:buFont typeface="Noto Sans Symbols"/>
              <a:buChar char="🡪"/>
            </a:pPr>
            <a:r>
              <a:rPr lang="fr-CH" sz="2200">
                <a:solidFill>
                  <a:srgbClr val="1582C2"/>
                </a:solidFill>
                <a:latin typeface="Arial"/>
                <a:ea typeface="Arial"/>
                <a:cs typeface="Arial"/>
                <a:sym typeface="Arial"/>
              </a:rPr>
              <a:t>Monitor trade obstacles and their resolutions</a:t>
            </a:r>
            <a:endParaRPr sz="2200">
              <a:solidFill>
                <a:srgbClr val="1582C2"/>
              </a:solidFill>
              <a:latin typeface="Arial"/>
              <a:ea typeface="Arial"/>
              <a:cs typeface="Arial"/>
              <a:sym typeface="Arial"/>
            </a:endParaRPr>
          </a:p>
        </p:txBody>
      </p:sp>
      <p:sp>
        <p:nvSpPr>
          <p:cNvPr id="490" name="Google Shape;490;p19"/>
          <p:cNvSpPr/>
          <p:nvPr/>
        </p:nvSpPr>
        <p:spPr>
          <a:xfrm>
            <a:off x="0" y="-3791"/>
            <a:ext cx="12192000" cy="164129"/>
          </a:xfrm>
          <a:prstGeom prst="parallelogram">
            <a:avLst>
              <a:gd fmla="val 58831"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20"/>
          <p:cNvSpPr txBox="1"/>
          <p:nvPr>
            <p:ph type="title"/>
          </p:nvPr>
        </p:nvSpPr>
        <p:spPr>
          <a:xfrm>
            <a:off x="2887426" y="1044939"/>
            <a:ext cx="6588732" cy="94383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2"/>
              </a:buClr>
              <a:buSzPts val="2100"/>
              <a:buFont typeface="Arial"/>
              <a:buNone/>
            </a:pPr>
            <a:r>
              <a:rPr lang="fr-CH" sz="2100"/>
              <a:t>Avoiding costly mistakes: Mitigating the negative impact of changes in regulations</a:t>
            </a:r>
            <a:endParaRPr sz="1200">
              <a:solidFill>
                <a:srgbClr val="7F7F7F"/>
              </a:solidFill>
            </a:endParaRPr>
          </a:p>
        </p:txBody>
      </p:sp>
      <p:sp>
        <p:nvSpPr>
          <p:cNvPr id="497" name="Google Shape;497;p20"/>
          <p:cNvSpPr txBox="1"/>
          <p:nvPr/>
        </p:nvSpPr>
        <p:spPr>
          <a:xfrm>
            <a:off x="7337165" y="4210714"/>
            <a:ext cx="3151323" cy="1323439"/>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CH" sz="1600">
                <a:solidFill>
                  <a:srgbClr val="595959"/>
                </a:solidFill>
                <a:latin typeface="Arial"/>
                <a:ea typeface="Arial"/>
                <a:cs typeface="Arial"/>
                <a:sym typeface="Arial"/>
              </a:rPr>
              <a:t>SMEs</a:t>
            </a:r>
            <a:r>
              <a:rPr lang="fr-CH" sz="1600">
                <a:solidFill>
                  <a:srgbClr val="595959"/>
                </a:solidFill>
                <a:latin typeface="Arial"/>
                <a:ea typeface="Arial"/>
                <a:cs typeface="Arial"/>
                <a:sym typeface="Arial"/>
              </a:rPr>
              <a:t> are informed about relevant regulatory changes </a:t>
            </a:r>
            <a:r>
              <a:rPr lang="fr-CH" sz="1600">
                <a:solidFill>
                  <a:schemeClr val="accent6"/>
                </a:solidFill>
                <a:latin typeface="Arial"/>
                <a:ea typeface="Arial"/>
                <a:cs typeface="Arial"/>
                <a:sym typeface="Arial"/>
              </a:rPr>
              <a:t>(including temporary COVID-related measures!) </a:t>
            </a:r>
            <a:r>
              <a:rPr lang="fr-CH" sz="1600">
                <a:solidFill>
                  <a:srgbClr val="595959"/>
                </a:solidFill>
                <a:latin typeface="Arial"/>
                <a:ea typeface="Arial"/>
                <a:cs typeface="Arial"/>
                <a:sym typeface="Arial"/>
              </a:rPr>
              <a:t>and </a:t>
            </a:r>
            <a:r>
              <a:rPr b="1" lang="fr-CH" sz="1600">
                <a:solidFill>
                  <a:srgbClr val="595959"/>
                </a:solidFill>
                <a:latin typeface="Arial"/>
                <a:ea typeface="Arial"/>
                <a:cs typeface="Arial"/>
                <a:sym typeface="Arial"/>
              </a:rPr>
              <a:t>can take action to adjust </a:t>
            </a:r>
            <a:endParaRPr sz="1600">
              <a:solidFill>
                <a:srgbClr val="595959"/>
              </a:solidFill>
              <a:latin typeface="Arial"/>
              <a:ea typeface="Arial"/>
              <a:cs typeface="Arial"/>
              <a:sym typeface="Arial"/>
            </a:endParaRPr>
          </a:p>
        </p:txBody>
      </p:sp>
      <p:sp>
        <p:nvSpPr>
          <p:cNvPr id="498" name="Google Shape;498;p20"/>
          <p:cNvSpPr txBox="1"/>
          <p:nvPr/>
        </p:nvSpPr>
        <p:spPr>
          <a:xfrm>
            <a:off x="7345913" y="5660999"/>
            <a:ext cx="3142574" cy="1077218"/>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CH" sz="1600">
                <a:solidFill>
                  <a:srgbClr val="595959"/>
                </a:solidFill>
                <a:latin typeface="Arial"/>
                <a:ea typeface="Arial"/>
                <a:cs typeface="Arial"/>
                <a:sym typeface="Arial"/>
              </a:rPr>
              <a:t>Policy makers are enabled to</a:t>
            </a:r>
            <a:r>
              <a:rPr lang="fr-CH" sz="1600">
                <a:solidFill>
                  <a:srgbClr val="595959"/>
                </a:solidFill>
                <a:latin typeface="Arial"/>
                <a:ea typeface="Arial"/>
                <a:cs typeface="Arial"/>
                <a:sym typeface="Arial"/>
              </a:rPr>
              <a:t> </a:t>
            </a:r>
            <a:r>
              <a:rPr b="1" lang="fr-CH" sz="1600">
                <a:solidFill>
                  <a:srgbClr val="595959"/>
                </a:solidFill>
                <a:latin typeface="Arial"/>
                <a:ea typeface="Arial"/>
                <a:cs typeface="Arial"/>
                <a:sym typeface="Arial"/>
              </a:rPr>
              <a:t>clarify implications of changes </a:t>
            </a:r>
            <a:r>
              <a:rPr lang="fr-CH" sz="1600">
                <a:solidFill>
                  <a:srgbClr val="595959"/>
                </a:solidFill>
                <a:latin typeface="Arial"/>
                <a:ea typeface="Arial"/>
                <a:cs typeface="Arial"/>
                <a:sym typeface="Arial"/>
              </a:rPr>
              <a:t>and to report concerns back to the multilateral level</a:t>
            </a:r>
            <a:endParaRPr b="1" sz="1600">
              <a:solidFill>
                <a:srgbClr val="595959"/>
              </a:solidFill>
              <a:latin typeface="Arial"/>
              <a:ea typeface="Arial"/>
              <a:cs typeface="Arial"/>
              <a:sym typeface="Arial"/>
            </a:endParaRPr>
          </a:p>
        </p:txBody>
      </p:sp>
      <p:sp>
        <p:nvSpPr>
          <p:cNvPr id="499" name="Google Shape;499;p20"/>
          <p:cNvSpPr/>
          <p:nvPr/>
        </p:nvSpPr>
        <p:spPr>
          <a:xfrm>
            <a:off x="6666242" y="6011699"/>
            <a:ext cx="594066" cy="375818"/>
          </a:xfrm>
          <a:prstGeom prst="rightArrow">
            <a:avLst>
              <a:gd fmla="val 50000" name="adj1"/>
              <a:gd fmla="val 48467" name="adj2"/>
            </a:avLst>
          </a:prstGeom>
          <a:solidFill>
            <a:srgbClr val="D5ECFA"/>
          </a:solidFill>
          <a:ln cap="flat" cmpd="sng" w="25400">
            <a:solidFill>
              <a:srgbClr val="2779A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595959"/>
              </a:solidFill>
              <a:latin typeface="Arial"/>
              <a:ea typeface="Arial"/>
              <a:cs typeface="Arial"/>
              <a:sym typeface="Arial"/>
            </a:endParaRPr>
          </a:p>
        </p:txBody>
      </p:sp>
      <p:sp>
        <p:nvSpPr>
          <p:cNvPr id="500" name="Google Shape;500;p20"/>
          <p:cNvSpPr/>
          <p:nvPr/>
        </p:nvSpPr>
        <p:spPr>
          <a:xfrm>
            <a:off x="6666242" y="4625481"/>
            <a:ext cx="594066" cy="393435"/>
          </a:xfrm>
          <a:prstGeom prst="rightArrow">
            <a:avLst>
              <a:gd fmla="val 50000" name="adj1"/>
              <a:gd fmla="val 50000" name="adj2"/>
            </a:avLst>
          </a:prstGeom>
          <a:solidFill>
            <a:srgbClr val="D5ECFA"/>
          </a:solidFill>
          <a:ln cap="flat" cmpd="sng" w="25400">
            <a:solidFill>
              <a:srgbClr val="2779A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595959"/>
              </a:solidFill>
              <a:latin typeface="Arial"/>
              <a:ea typeface="Arial"/>
              <a:cs typeface="Arial"/>
              <a:sym typeface="Arial"/>
            </a:endParaRPr>
          </a:p>
        </p:txBody>
      </p:sp>
      <p:sp>
        <p:nvSpPr>
          <p:cNvPr id="501" name="Google Shape;501;p20"/>
          <p:cNvSpPr/>
          <p:nvPr/>
        </p:nvSpPr>
        <p:spPr>
          <a:xfrm>
            <a:off x="7654843" y="1598812"/>
            <a:ext cx="2833645" cy="1884204"/>
          </a:xfrm>
          <a:prstGeom prst="wedgeRoundRectCallout">
            <a:avLst>
              <a:gd fmla="val -67278" name="adj1"/>
              <a:gd fmla="val -3189" name="adj2"/>
              <a:gd fmla="val 16667" name="adj3"/>
            </a:avLst>
          </a:prstGeom>
          <a:solidFill>
            <a:srgbClr val="CEE1F7"/>
          </a:solidFill>
          <a:ln cap="flat" cmpd="sng" w="25400">
            <a:solidFill>
              <a:srgbClr val="2779AA"/>
            </a:solidFill>
            <a:prstDash val="solid"/>
            <a:round/>
            <a:headEnd len="sm" w="sm" type="none"/>
            <a:tailEnd len="sm" w="sm" type="none"/>
          </a:ln>
        </p:spPr>
        <p:txBody>
          <a:bodyPr anchorCtr="0" anchor="ctr" bIns="0" lIns="27000" spcFirstLastPara="1" rIns="27000" wrap="square" tIns="27000">
            <a:noAutofit/>
          </a:bodyPr>
          <a:lstStyle/>
          <a:p>
            <a:pPr indent="0" lvl="0" marL="0" marR="0" rtl="0" algn="ctr">
              <a:spcBef>
                <a:spcPts val="0"/>
              </a:spcBef>
              <a:spcAft>
                <a:spcPts val="0"/>
              </a:spcAft>
              <a:buNone/>
            </a:pPr>
            <a:r>
              <a:rPr i="1" lang="fr-CH" sz="1600">
                <a:solidFill>
                  <a:srgbClr val="595959"/>
                </a:solidFill>
                <a:latin typeface="Arial"/>
                <a:ea typeface="Arial"/>
                <a:cs typeface="Arial"/>
                <a:sym typeface="Arial"/>
              </a:rPr>
              <a:t>“</a:t>
            </a:r>
            <a:r>
              <a:rPr i="1" lang="fr-CH" sz="1600">
                <a:solidFill>
                  <a:srgbClr val="212121"/>
                </a:solidFill>
                <a:latin typeface="Arial"/>
                <a:ea typeface="Arial"/>
                <a:cs typeface="Arial"/>
                <a:sym typeface="Arial"/>
              </a:rPr>
              <a:t>Countries change their laws so quickly. How can I keep up?</a:t>
            </a:r>
            <a:r>
              <a:rPr i="1" lang="fr-CH" sz="1600">
                <a:solidFill>
                  <a:srgbClr val="595959"/>
                </a:solidFill>
                <a:latin typeface="Arial"/>
                <a:ea typeface="Arial"/>
                <a:cs typeface="Arial"/>
                <a:sym typeface="Arial"/>
              </a:rPr>
              <a:t>”</a:t>
            </a:r>
            <a:endParaRPr/>
          </a:p>
          <a:p>
            <a:pPr indent="0" lvl="0" marL="0" marR="0" rtl="0" algn="ctr">
              <a:spcBef>
                <a:spcPts val="900"/>
              </a:spcBef>
              <a:spcAft>
                <a:spcPts val="0"/>
              </a:spcAft>
              <a:buNone/>
            </a:pPr>
            <a:r>
              <a:rPr i="1" lang="fr-CH" sz="1400">
                <a:solidFill>
                  <a:srgbClr val="595959"/>
                </a:solidFill>
                <a:latin typeface="Arial"/>
                <a:ea typeface="Arial"/>
                <a:cs typeface="Arial"/>
                <a:sym typeface="Arial"/>
              </a:rPr>
              <a:t>A frequently voiced concern among the 35,000 exporters interviewed by ITC across the world</a:t>
            </a:r>
            <a:endParaRPr i="1" sz="1400">
              <a:solidFill>
                <a:srgbClr val="595959"/>
              </a:solidFill>
              <a:latin typeface="Arial"/>
              <a:ea typeface="Arial"/>
              <a:cs typeface="Arial"/>
              <a:sym typeface="Arial"/>
            </a:endParaRPr>
          </a:p>
        </p:txBody>
      </p:sp>
      <p:sp>
        <p:nvSpPr>
          <p:cNvPr id="502" name="Google Shape;502;p20"/>
          <p:cNvSpPr/>
          <p:nvPr/>
        </p:nvSpPr>
        <p:spPr>
          <a:xfrm>
            <a:off x="1895971" y="4244534"/>
            <a:ext cx="3875994" cy="2268252"/>
          </a:xfrm>
          <a:prstGeom prst="wedgeRoundRectCallout">
            <a:avLst>
              <a:gd fmla="val 58554" name="adj1"/>
              <a:gd fmla="val -46701" name="adj2"/>
              <a:gd fmla="val 16667" name="adj3"/>
            </a:avLst>
          </a:prstGeom>
          <a:solidFill>
            <a:srgbClr val="CEE1F7"/>
          </a:solidFill>
          <a:ln cap="flat" cmpd="sng" w="25400">
            <a:solidFill>
              <a:srgbClr val="2779AA"/>
            </a:solidFill>
            <a:prstDash val="solid"/>
            <a:round/>
            <a:headEnd len="sm" w="sm" type="none"/>
            <a:tailEnd len="sm" w="sm" type="none"/>
          </a:ln>
        </p:spPr>
        <p:txBody>
          <a:bodyPr anchorCtr="0" anchor="ctr" bIns="0" lIns="27000" spcFirstLastPara="1" rIns="27000" wrap="square" tIns="27000">
            <a:noAutofit/>
          </a:bodyPr>
          <a:lstStyle/>
          <a:p>
            <a:pPr indent="0" lvl="0" marL="0" marR="0" rtl="0" algn="ctr">
              <a:spcBef>
                <a:spcPts val="0"/>
              </a:spcBef>
              <a:spcAft>
                <a:spcPts val="0"/>
              </a:spcAft>
              <a:buNone/>
            </a:pPr>
            <a:r>
              <a:rPr i="1" lang="fr-CH" sz="1400">
                <a:solidFill>
                  <a:srgbClr val="212121"/>
                </a:solidFill>
                <a:latin typeface="Arial"/>
                <a:ea typeface="Arial"/>
                <a:cs typeface="Arial"/>
                <a:sym typeface="Arial"/>
              </a:rPr>
              <a:t>“Thanks to ePing, I am now able to receive </a:t>
            </a:r>
            <a:r>
              <a:rPr b="1" i="1" lang="fr-CH" sz="1400">
                <a:solidFill>
                  <a:srgbClr val="0070C0"/>
                </a:solidFill>
                <a:latin typeface="Arial"/>
                <a:ea typeface="Arial"/>
                <a:cs typeface="Arial"/>
                <a:sym typeface="Arial"/>
              </a:rPr>
              <a:t>timely information on changes in technical regulations </a:t>
            </a:r>
            <a:r>
              <a:rPr i="1" lang="fr-CH" sz="1400">
                <a:solidFill>
                  <a:srgbClr val="212121"/>
                </a:solidFill>
                <a:latin typeface="Arial"/>
                <a:ea typeface="Arial"/>
                <a:cs typeface="Arial"/>
                <a:sym typeface="Arial"/>
              </a:rPr>
              <a:t>concerning fisheries, share it with our members and engage in discussions on the chat forum relating to notifications of concern and help members, for example when our companies face problems with compliance.” </a:t>
            </a:r>
            <a:endParaRPr/>
          </a:p>
          <a:p>
            <a:pPr indent="0" lvl="0" marL="0" marR="0" rtl="0" algn="ctr">
              <a:spcBef>
                <a:spcPts val="450"/>
              </a:spcBef>
              <a:spcAft>
                <a:spcPts val="0"/>
              </a:spcAft>
              <a:buNone/>
            </a:pPr>
            <a:r>
              <a:rPr i="1" lang="fr-CH" sz="1400">
                <a:solidFill>
                  <a:srgbClr val="595959"/>
                </a:solidFill>
                <a:latin typeface="Arial"/>
                <a:ea typeface="Arial"/>
                <a:cs typeface="Arial"/>
                <a:sym typeface="Arial"/>
              </a:rPr>
              <a:t>Head of the Uganda Fish Processors &amp; Exporters Association </a:t>
            </a:r>
            <a:endParaRPr i="1" sz="1400">
              <a:solidFill>
                <a:srgbClr val="595959"/>
              </a:solidFill>
              <a:latin typeface="Arial"/>
              <a:ea typeface="Arial"/>
              <a:cs typeface="Arial"/>
              <a:sym typeface="Arial"/>
            </a:endParaRPr>
          </a:p>
        </p:txBody>
      </p:sp>
      <p:pic>
        <p:nvPicPr>
          <p:cNvPr id="503" name="Google Shape;503;p20"/>
          <p:cNvPicPr preferRelativeResize="0"/>
          <p:nvPr/>
        </p:nvPicPr>
        <p:blipFill rotWithShape="1">
          <a:blip r:embed="rId3">
            <a:alphaModFix/>
          </a:blip>
          <a:srcRect b="0" l="0" r="0" t="0"/>
          <a:stretch/>
        </p:blipFill>
        <p:spPr>
          <a:xfrm>
            <a:off x="8577773" y="249728"/>
            <a:ext cx="1471139" cy="795211"/>
          </a:xfrm>
          <a:prstGeom prst="rect">
            <a:avLst/>
          </a:prstGeom>
          <a:noFill/>
          <a:ln>
            <a:noFill/>
          </a:ln>
        </p:spPr>
      </p:pic>
      <p:sp>
        <p:nvSpPr>
          <p:cNvPr id="504" name="Google Shape;504;p20"/>
          <p:cNvSpPr txBox="1"/>
          <p:nvPr/>
        </p:nvSpPr>
        <p:spPr>
          <a:xfrm>
            <a:off x="5336845" y="3799356"/>
            <a:ext cx="265879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1800" u="sng">
                <a:solidFill>
                  <a:srgbClr val="595959"/>
                </a:solidFill>
                <a:latin typeface="Arial"/>
                <a:ea typeface="Arial"/>
                <a:cs typeface="Arial"/>
                <a:sym typeface="Arial"/>
                <a:hlinkClick r:id="rId4">
                  <a:extLst>
                    <a:ext uri="{A12FA001-AC4F-418D-AE19-62706E023703}">
                      <ahyp:hlinkClr val="tx"/>
                    </a:ext>
                  </a:extLst>
                </a:hlinkClick>
              </a:rPr>
              <a:t>www.epingalert.org</a:t>
            </a:r>
            <a:r>
              <a:rPr i="1" lang="fr-CH" sz="1800">
                <a:solidFill>
                  <a:srgbClr val="595959"/>
                </a:solidFill>
                <a:latin typeface="Arial"/>
                <a:ea typeface="Arial"/>
                <a:cs typeface="Arial"/>
                <a:sym typeface="Arial"/>
              </a:rPr>
              <a:t> </a:t>
            </a:r>
            <a:endParaRPr/>
          </a:p>
        </p:txBody>
      </p:sp>
      <p:sp>
        <p:nvSpPr>
          <p:cNvPr id="505" name="Google Shape;505;p20"/>
          <p:cNvSpPr txBox="1"/>
          <p:nvPr/>
        </p:nvSpPr>
        <p:spPr>
          <a:xfrm>
            <a:off x="1744357" y="2024270"/>
            <a:ext cx="3690035"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1800">
                <a:solidFill>
                  <a:srgbClr val="595959"/>
                </a:solidFill>
                <a:latin typeface="Arial"/>
                <a:ea typeface="Arial"/>
                <a:cs typeface="Arial"/>
                <a:sym typeface="Arial"/>
              </a:rPr>
              <a:t>Example ePing: </a:t>
            </a:r>
            <a:r>
              <a:rPr b="1" lang="fr-CH" sz="1800">
                <a:solidFill>
                  <a:srgbClr val="0070C0"/>
                </a:solidFill>
                <a:latin typeface="Arial"/>
                <a:ea typeface="Arial"/>
                <a:cs typeface="Arial"/>
                <a:sym typeface="Arial"/>
              </a:rPr>
              <a:t>ITC alerts SMEs about changes in regulations</a:t>
            </a:r>
            <a:r>
              <a:rPr lang="fr-CH" sz="1800">
                <a:solidFill>
                  <a:srgbClr val="595959"/>
                </a:solidFill>
                <a:latin typeface="Arial"/>
                <a:ea typeface="Arial"/>
                <a:cs typeface="Arial"/>
                <a:sym typeface="Arial"/>
              </a:rPr>
              <a:t> for products and markets of their interest, including changes that have not yet been implemented </a:t>
            </a:r>
            <a:endParaRPr/>
          </a:p>
          <a:p>
            <a:pPr indent="0" lvl="0" marL="0" marR="0" rtl="0" algn="l">
              <a:spcBef>
                <a:spcPts val="0"/>
              </a:spcBef>
              <a:spcAft>
                <a:spcPts val="0"/>
              </a:spcAft>
              <a:buNone/>
            </a:pPr>
            <a:r>
              <a:rPr lang="fr-CH" sz="1800">
                <a:solidFill>
                  <a:srgbClr val="595959"/>
                </a:solidFill>
                <a:latin typeface="Arial"/>
                <a:ea typeface="Arial"/>
                <a:cs typeface="Arial"/>
                <a:sym typeface="Arial"/>
              </a:rPr>
              <a:t>🡪 </a:t>
            </a:r>
            <a:r>
              <a:rPr b="1" lang="fr-CH" sz="1800">
                <a:solidFill>
                  <a:srgbClr val="0070C0"/>
                </a:solidFill>
                <a:latin typeface="Arial"/>
                <a:ea typeface="Arial"/>
                <a:cs typeface="Arial"/>
                <a:sym typeface="Arial"/>
              </a:rPr>
              <a:t>solving trade obstacles before they occur</a:t>
            </a:r>
            <a:endParaRPr b="1" sz="1800">
              <a:solidFill>
                <a:srgbClr val="0070C0"/>
              </a:solidFill>
              <a:latin typeface="Arial"/>
              <a:ea typeface="Arial"/>
              <a:cs typeface="Arial"/>
              <a:sym typeface="Arial"/>
            </a:endParaRPr>
          </a:p>
        </p:txBody>
      </p:sp>
      <p:pic>
        <p:nvPicPr>
          <p:cNvPr id="506" name="Google Shape;506;p20"/>
          <p:cNvPicPr preferRelativeResize="0"/>
          <p:nvPr/>
        </p:nvPicPr>
        <p:blipFill rotWithShape="1">
          <a:blip r:embed="rId5">
            <a:alphaModFix/>
          </a:blip>
          <a:srcRect b="0" l="0" r="0" t="0"/>
          <a:stretch/>
        </p:blipFill>
        <p:spPr>
          <a:xfrm>
            <a:off x="5542198" y="2414110"/>
            <a:ext cx="1565199" cy="1302922"/>
          </a:xfrm>
          <a:prstGeom prst="rect">
            <a:avLst/>
          </a:prstGeom>
          <a:noFill/>
          <a:ln>
            <a:noFill/>
          </a:ln>
          <a:effectLst>
            <a:outerShdw blurRad="292100" rotWithShape="0" algn="tl" dir="2700000" dist="139700">
              <a:srgbClr val="333333">
                <a:alpha val="64705"/>
              </a:srgbClr>
            </a:outerShdw>
          </a:effectLst>
        </p:spPr>
      </p:pic>
      <p:sp>
        <p:nvSpPr>
          <p:cNvPr id="507" name="Google Shape;507;p20"/>
          <p:cNvSpPr/>
          <p:nvPr/>
        </p:nvSpPr>
        <p:spPr>
          <a:xfrm>
            <a:off x="1055440" y="-3792"/>
            <a:ext cx="6840760" cy="768495"/>
          </a:xfrm>
          <a:prstGeom prst="parallelogram">
            <a:avLst>
              <a:gd fmla="val 58831"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fr-CH" sz="3200">
                <a:solidFill>
                  <a:schemeClr val="lt2"/>
                </a:solidFill>
                <a:latin typeface="Arial"/>
                <a:ea typeface="Arial"/>
                <a:cs typeface="Arial"/>
                <a:sym typeface="Arial"/>
              </a:rPr>
              <a:t>2.1 ePing</a:t>
            </a:r>
            <a:endParaRPr sz="3200">
              <a:solidFill>
                <a:schemeClr val="lt2"/>
              </a:solidFill>
              <a:latin typeface="Arial"/>
              <a:ea typeface="Arial"/>
              <a:cs typeface="Arial"/>
              <a:sym typeface="Arial"/>
            </a:endParaRPr>
          </a:p>
          <a:p>
            <a:pPr indent="0" lvl="0" marL="0" marR="0" rtl="0" algn="l">
              <a:spcBef>
                <a:spcPts val="0"/>
              </a:spcBef>
              <a:spcAft>
                <a:spcPts val="0"/>
              </a:spcAft>
              <a:buNone/>
            </a:pPr>
            <a:r>
              <a:rPr lang="fr-CH" sz="1600">
                <a:solidFill>
                  <a:schemeClr val="lt2"/>
                </a:solidFill>
                <a:latin typeface="Arial"/>
                <a:ea typeface="Arial"/>
                <a:cs typeface="Arial"/>
                <a:sym typeface="Arial"/>
              </a:rPr>
              <a:t>(epingalert.org)</a:t>
            </a:r>
            <a:endParaRPr/>
          </a:p>
        </p:txBody>
      </p:sp>
      <p:sp>
        <p:nvSpPr>
          <p:cNvPr id="508" name="Google Shape;508;p20"/>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21"/>
          <p:cNvSpPr txBox="1"/>
          <p:nvPr/>
        </p:nvSpPr>
        <p:spPr>
          <a:xfrm>
            <a:off x="1991545" y="1811694"/>
            <a:ext cx="6144737" cy="2751522"/>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accent1"/>
              </a:buClr>
              <a:buSzPts val="2400"/>
              <a:buFont typeface="Arial"/>
              <a:buChar char="•"/>
            </a:pPr>
            <a:r>
              <a:rPr b="1" lang="fr-CH" sz="2000">
                <a:solidFill>
                  <a:schemeClr val="accent2"/>
                </a:solidFill>
                <a:latin typeface="Arial"/>
                <a:ea typeface="Arial"/>
                <a:cs typeface="Arial"/>
                <a:sym typeface="Arial"/>
              </a:rPr>
              <a:t>An online platform </a:t>
            </a:r>
            <a:r>
              <a:rPr lang="fr-CH" sz="2000">
                <a:solidFill>
                  <a:schemeClr val="accent2"/>
                </a:solidFill>
                <a:latin typeface="Arial"/>
                <a:ea typeface="Arial"/>
                <a:cs typeface="Arial"/>
                <a:sym typeface="Arial"/>
              </a:rPr>
              <a:t>which connects companies and relevant agencies allowing them to exchange information about trade obstacles;</a:t>
            </a:r>
            <a:endParaRPr/>
          </a:p>
          <a:p>
            <a:pPr indent="-274320" lvl="0" marL="457200" marR="0" rtl="0" algn="l">
              <a:spcBef>
                <a:spcPts val="480"/>
              </a:spcBef>
              <a:spcAft>
                <a:spcPts val="0"/>
              </a:spcAft>
              <a:buClr>
                <a:schemeClr val="accent1"/>
              </a:buClr>
              <a:buSzPts val="2880"/>
              <a:buFont typeface="Arial"/>
              <a:buNone/>
            </a:pPr>
            <a:r>
              <a:t/>
            </a:r>
            <a:endParaRPr sz="2400">
              <a:solidFill>
                <a:schemeClr val="accent2"/>
              </a:solidFill>
              <a:latin typeface="Arial"/>
              <a:ea typeface="Arial"/>
              <a:cs typeface="Arial"/>
              <a:sym typeface="Arial"/>
            </a:endParaRPr>
          </a:p>
          <a:p>
            <a:pPr indent="-457200" lvl="0" marL="457200" marR="0" rtl="0" algn="l">
              <a:spcBef>
                <a:spcPts val="400"/>
              </a:spcBef>
              <a:spcAft>
                <a:spcPts val="0"/>
              </a:spcAft>
              <a:buClr>
                <a:schemeClr val="accent1"/>
              </a:buClr>
              <a:buSzPts val="2400"/>
              <a:buFont typeface="Arial"/>
              <a:buChar char="•"/>
            </a:pPr>
            <a:r>
              <a:rPr b="1" lang="fr-CH" sz="2000">
                <a:solidFill>
                  <a:schemeClr val="accent2"/>
                </a:solidFill>
                <a:latin typeface="Arial"/>
                <a:ea typeface="Arial"/>
                <a:cs typeface="Arial"/>
                <a:sym typeface="Arial"/>
              </a:rPr>
              <a:t>An institutional mechanism </a:t>
            </a:r>
            <a:r>
              <a:rPr lang="fr-CH" sz="2000">
                <a:solidFill>
                  <a:schemeClr val="accent2"/>
                </a:solidFill>
                <a:latin typeface="Arial"/>
                <a:ea typeface="Arial"/>
                <a:cs typeface="Arial"/>
                <a:sym typeface="Arial"/>
              </a:rPr>
              <a:t>that ensures the cooperation of the different actors involved in the identification and resolution of problems reported through the online platform.</a:t>
            </a:r>
            <a:endParaRPr sz="2000">
              <a:solidFill>
                <a:schemeClr val="accent2"/>
              </a:solidFill>
              <a:latin typeface="Arial"/>
              <a:ea typeface="Arial"/>
              <a:cs typeface="Arial"/>
              <a:sym typeface="Arial"/>
            </a:endParaRPr>
          </a:p>
        </p:txBody>
      </p:sp>
      <p:pic>
        <p:nvPicPr>
          <p:cNvPr id="515" name="Google Shape;515;p21"/>
          <p:cNvPicPr preferRelativeResize="0"/>
          <p:nvPr/>
        </p:nvPicPr>
        <p:blipFill rotWithShape="1">
          <a:blip r:embed="rId3">
            <a:alphaModFix/>
          </a:blip>
          <a:srcRect b="0" l="0" r="0" t="0"/>
          <a:stretch/>
        </p:blipFill>
        <p:spPr>
          <a:xfrm>
            <a:off x="8136281" y="1673424"/>
            <a:ext cx="2125533" cy="1046342"/>
          </a:xfrm>
          <a:prstGeom prst="rect">
            <a:avLst/>
          </a:prstGeom>
          <a:noFill/>
          <a:ln>
            <a:noFill/>
          </a:ln>
        </p:spPr>
      </p:pic>
      <p:grpSp>
        <p:nvGrpSpPr>
          <p:cNvPr id="516" name="Google Shape;516;p21"/>
          <p:cNvGrpSpPr/>
          <p:nvPr/>
        </p:nvGrpSpPr>
        <p:grpSpPr>
          <a:xfrm>
            <a:off x="8320241" y="3150248"/>
            <a:ext cx="2158974" cy="1338711"/>
            <a:chOff x="6135611" y="3573016"/>
            <a:chExt cx="2534466" cy="1742108"/>
          </a:xfrm>
        </p:grpSpPr>
        <p:pic>
          <p:nvPicPr>
            <p:cNvPr descr="Bildergebnis für réseau" id="517" name="Google Shape;517;p21"/>
            <p:cNvPicPr preferRelativeResize="0"/>
            <p:nvPr/>
          </p:nvPicPr>
          <p:blipFill rotWithShape="1">
            <a:blip r:embed="rId4">
              <a:alphaModFix/>
            </a:blip>
            <a:srcRect b="0" l="0" r="0" t="0"/>
            <a:stretch/>
          </p:blipFill>
          <p:spPr>
            <a:xfrm>
              <a:off x="6296190" y="3707023"/>
              <a:ext cx="2287233" cy="1526620"/>
            </a:xfrm>
            <a:prstGeom prst="rect">
              <a:avLst/>
            </a:prstGeom>
            <a:noFill/>
            <a:ln>
              <a:noFill/>
            </a:ln>
          </p:spPr>
        </p:pic>
        <p:sp>
          <p:nvSpPr>
            <p:cNvPr id="518" name="Google Shape;518;p21"/>
            <p:cNvSpPr/>
            <p:nvPr/>
          </p:nvSpPr>
          <p:spPr>
            <a:xfrm>
              <a:off x="6135611" y="3573016"/>
              <a:ext cx="2534466" cy="1742108"/>
            </a:xfrm>
            <a:prstGeom prst="ellipse">
              <a:avLst/>
            </a:prstGeom>
            <a:no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grpSp>
      <p:sp>
        <p:nvSpPr>
          <p:cNvPr id="519" name="Google Shape;519;p21"/>
          <p:cNvSpPr/>
          <p:nvPr/>
        </p:nvSpPr>
        <p:spPr>
          <a:xfrm>
            <a:off x="2117987" y="4797152"/>
            <a:ext cx="8280920" cy="115416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fr-CH" sz="2000">
                <a:solidFill>
                  <a:schemeClr val="dk2"/>
                </a:solidFill>
                <a:latin typeface="Arial"/>
                <a:ea typeface="Arial"/>
                <a:cs typeface="Arial"/>
                <a:sym typeface="Arial"/>
              </a:rPr>
              <a:t>🡪 Assists national and regional authorities in the development and implementation of trade facilitation policies </a:t>
            </a:r>
            <a:endParaRPr/>
          </a:p>
          <a:p>
            <a:pPr indent="0" lvl="0" marL="0" marR="0" rtl="0" algn="just">
              <a:spcBef>
                <a:spcPts val="1000"/>
              </a:spcBef>
              <a:spcAft>
                <a:spcPts val="0"/>
              </a:spcAft>
              <a:buNone/>
            </a:pPr>
            <a:r>
              <a:rPr lang="fr-CH" sz="2000">
                <a:solidFill>
                  <a:schemeClr val="dk2"/>
                </a:solidFill>
                <a:latin typeface="Arial"/>
                <a:ea typeface="Arial"/>
                <a:cs typeface="Arial"/>
                <a:sym typeface="Arial"/>
              </a:rPr>
              <a:t>🡪 Monitoring tool for national and regional trade facilitation committees</a:t>
            </a:r>
            <a:endParaRPr/>
          </a:p>
        </p:txBody>
      </p:sp>
      <p:sp>
        <p:nvSpPr>
          <p:cNvPr id="520" name="Google Shape;520;p21"/>
          <p:cNvSpPr/>
          <p:nvPr/>
        </p:nvSpPr>
        <p:spPr>
          <a:xfrm>
            <a:off x="1055440" y="-3792"/>
            <a:ext cx="9649072" cy="768495"/>
          </a:xfrm>
          <a:prstGeom prst="parallelogram">
            <a:avLst>
              <a:gd fmla="val 58831"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fr-CH" sz="3200">
                <a:solidFill>
                  <a:schemeClr val="lt2"/>
                </a:solidFill>
                <a:latin typeface="Arial"/>
                <a:ea typeface="Arial"/>
                <a:cs typeface="Arial"/>
                <a:sym typeface="Arial"/>
              </a:rPr>
              <a:t>2.2 Trade Obstacles Alert Mechanism</a:t>
            </a:r>
            <a:endParaRPr sz="1600">
              <a:solidFill>
                <a:schemeClr val="lt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p22"/>
          <p:cNvPicPr preferRelativeResize="0"/>
          <p:nvPr/>
        </p:nvPicPr>
        <p:blipFill rotWithShape="1">
          <a:blip r:embed="rId3">
            <a:alphaModFix/>
          </a:blip>
          <a:srcRect b="0" l="0" r="0" t="0"/>
          <a:stretch/>
        </p:blipFill>
        <p:spPr>
          <a:xfrm>
            <a:off x="2711625" y="1196752"/>
            <a:ext cx="6574865" cy="4608512"/>
          </a:xfrm>
          <a:prstGeom prst="rect">
            <a:avLst/>
          </a:prstGeom>
          <a:noFill/>
          <a:ln>
            <a:noFill/>
          </a:ln>
        </p:spPr>
      </p:pic>
      <p:sp>
        <p:nvSpPr>
          <p:cNvPr id="526" name="Google Shape;526;p22"/>
          <p:cNvSpPr/>
          <p:nvPr/>
        </p:nvSpPr>
        <p:spPr>
          <a:xfrm>
            <a:off x="2247343" y="1052736"/>
            <a:ext cx="7514706" cy="5037884"/>
          </a:xfrm>
          <a:prstGeom prst="ellipse">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527" name="Google Shape;527;p22"/>
          <p:cNvSpPr txBox="1"/>
          <p:nvPr>
            <p:ph idx="4294967295" type="title"/>
          </p:nvPr>
        </p:nvSpPr>
        <p:spPr>
          <a:xfrm>
            <a:off x="1784244" y="335206"/>
            <a:ext cx="8429625" cy="57626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2"/>
              </a:buClr>
              <a:buSzPts val="2400"/>
              <a:buFont typeface="Arial"/>
              <a:buNone/>
            </a:pPr>
            <a:r>
              <a:rPr lang="fr-CH" sz="2400"/>
              <a:t>The Trade Obstacles Alert Mechanism – how does it work?</a:t>
            </a:r>
            <a:endParaRPr sz="2400" u="sng"/>
          </a:p>
        </p:txBody>
      </p:sp>
      <p:sp>
        <p:nvSpPr>
          <p:cNvPr id="528" name="Google Shape;528;p22"/>
          <p:cNvSpPr/>
          <p:nvPr/>
        </p:nvSpPr>
        <p:spPr>
          <a:xfrm>
            <a:off x="7464152" y="5266276"/>
            <a:ext cx="2987824" cy="1340768"/>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CH" sz="1600" u="sng">
                <a:solidFill>
                  <a:srgbClr val="FFFFFF"/>
                </a:solidFill>
                <a:latin typeface="Calibri"/>
                <a:ea typeface="Calibri"/>
                <a:cs typeface="Calibri"/>
                <a:sym typeface="Calibri"/>
              </a:rPr>
              <a:t>Network of national</a:t>
            </a:r>
            <a:endParaRPr/>
          </a:p>
          <a:p>
            <a:pPr indent="0" lvl="0" marL="0" marR="0" rtl="0" algn="ctr">
              <a:spcBef>
                <a:spcPts val="560"/>
              </a:spcBef>
              <a:spcAft>
                <a:spcPts val="0"/>
              </a:spcAft>
              <a:buNone/>
            </a:pPr>
            <a:r>
              <a:rPr b="1" lang="fr-CH" sz="1600" u="sng">
                <a:solidFill>
                  <a:srgbClr val="FFFFFF"/>
                </a:solidFill>
                <a:latin typeface="Calibri"/>
                <a:ea typeface="Calibri"/>
                <a:cs typeface="Calibri"/>
                <a:sym typeface="Calibri"/>
              </a:rPr>
              <a:t>focal points</a:t>
            </a:r>
            <a:endParaRPr/>
          </a:p>
          <a:p>
            <a:pPr indent="0" lvl="0" marL="0" marR="0" rtl="0" algn="ctr">
              <a:lnSpc>
                <a:spcPct val="90000"/>
              </a:lnSpc>
              <a:spcBef>
                <a:spcPts val="560"/>
              </a:spcBef>
              <a:spcAft>
                <a:spcPts val="0"/>
              </a:spcAft>
              <a:buNone/>
            </a:pPr>
            <a:r>
              <a:rPr lang="fr-CH" sz="1600">
                <a:solidFill>
                  <a:srgbClr val="FFFFFF"/>
                </a:solidFill>
                <a:latin typeface="Calibri"/>
                <a:ea typeface="Calibri"/>
                <a:cs typeface="Calibri"/>
                <a:sym typeface="Calibri"/>
              </a:rPr>
              <a:t>Monitor and ensure the </a:t>
            </a:r>
            <a:endParaRPr/>
          </a:p>
          <a:p>
            <a:pPr indent="0" lvl="0" marL="0" marR="0" rtl="0" algn="ctr">
              <a:lnSpc>
                <a:spcPct val="90000"/>
              </a:lnSpc>
              <a:spcBef>
                <a:spcPts val="560"/>
              </a:spcBef>
              <a:spcAft>
                <a:spcPts val="0"/>
              </a:spcAft>
              <a:buNone/>
            </a:pPr>
            <a:r>
              <a:rPr lang="fr-CH" sz="1600">
                <a:solidFill>
                  <a:srgbClr val="FFFFFF"/>
                </a:solidFill>
                <a:latin typeface="Calibri"/>
                <a:ea typeface="Calibri"/>
                <a:cs typeface="Calibri"/>
                <a:sym typeface="Calibri"/>
              </a:rPr>
              <a:t>functioning of the mechanism</a:t>
            </a:r>
            <a:endParaRPr sz="1600">
              <a:solidFill>
                <a:schemeClr val="lt1"/>
              </a:solidFill>
              <a:latin typeface="Arial"/>
              <a:ea typeface="Arial"/>
              <a:cs typeface="Arial"/>
              <a:sym typeface="Arial"/>
            </a:endParaRPr>
          </a:p>
        </p:txBody>
      </p:sp>
      <p:sp>
        <p:nvSpPr>
          <p:cNvPr id="529" name="Google Shape;529;p22"/>
          <p:cNvSpPr/>
          <p:nvPr/>
        </p:nvSpPr>
        <p:spPr>
          <a:xfrm>
            <a:off x="119336" y="-3792"/>
            <a:ext cx="12072664" cy="197730"/>
          </a:xfrm>
          <a:prstGeom prst="parallelogram">
            <a:avLst>
              <a:gd fmla="val 58831"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p23"/>
          <p:cNvPicPr preferRelativeResize="0"/>
          <p:nvPr/>
        </p:nvPicPr>
        <p:blipFill rotWithShape="1">
          <a:blip r:embed="rId3">
            <a:alphaModFix/>
          </a:blip>
          <a:srcRect b="0" l="0" r="0" t="0"/>
          <a:stretch/>
        </p:blipFill>
        <p:spPr>
          <a:xfrm>
            <a:off x="1919536" y="836712"/>
            <a:ext cx="8163296" cy="5613669"/>
          </a:xfrm>
          <a:prstGeom prst="rect">
            <a:avLst/>
          </a:prstGeom>
          <a:noFill/>
          <a:ln>
            <a:noFill/>
          </a:ln>
          <a:effectLst>
            <a:outerShdw blurRad="292100" rotWithShape="0" algn="tl" dir="2700000" dist="139700">
              <a:srgbClr val="333333">
                <a:alpha val="64705"/>
              </a:srgbClr>
            </a:outerShdw>
          </a:effectLst>
        </p:spPr>
      </p:pic>
      <p:sp>
        <p:nvSpPr>
          <p:cNvPr id="535" name="Google Shape;535;p23"/>
          <p:cNvSpPr/>
          <p:nvPr/>
        </p:nvSpPr>
        <p:spPr>
          <a:xfrm>
            <a:off x="479376" y="188640"/>
            <a:ext cx="1058517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2400">
                <a:solidFill>
                  <a:srgbClr val="36A7E9"/>
                </a:solidFill>
                <a:latin typeface="Arial"/>
                <a:ea typeface="Arial"/>
                <a:cs typeface="Arial"/>
                <a:sym typeface="Arial"/>
              </a:rPr>
              <a:t>Connecting national mechanisms to strengthen regional integration </a:t>
            </a:r>
            <a:endParaRPr sz="1800">
              <a:solidFill>
                <a:schemeClr val="dk1"/>
              </a:solidFill>
              <a:latin typeface="Arial"/>
              <a:ea typeface="Arial"/>
              <a:cs typeface="Arial"/>
              <a:sym typeface="Arial"/>
            </a:endParaRPr>
          </a:p>
        </p:txBody>
      </p:sp>
      <p:sp>
        <p:nvSpPr>
          <p:cNvPr id="536" name="Google Shape;536;p23"/>
          <p:cNvSpPr/>
          <p:nvPr/>
        </p:nvSpPr>
        <p:spPr>
          <a:xfrm>
            <a:off x="0" y="-3791"/>
            <a:ext cx="12192000" cy="192431"/>
          </a:xfrm>
          <a:prstGeom prst="parallelogram">
            <a:avLst>
              <a:gd fmla="val 58831"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24"/>
          <p:cNvSpPr/>
          <p:nvPr/>
        </p:nvSpPr>
        <p:spPr>
          <a:xfrm>
            <a:off x="1994990" y="398592"/>
            <a:ext cx="762000" cy="701671"/>
          </a:xfrm>
          <a:prstGeom prst="ellipse">
            <a:avLst/>
          </a:prstGeom>
          <a:no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CH" sz="2800">
                <a:solidFill>
                  <a:schemeClr val="dk2"/>
                </a:solidFill>
                <a:latin typeface="Arial"/>
                <a:ea typeface="Arial"/>
                <a:cs typeface="Arial"/>
                <a:sym typeface="Arial"/>
              </a:rPr>
              <a:t>3</a:t>
            </a:r>
            <a:endParaRPr/>
          </a:p>
        </p:txBody>
      </p:sp>
      <p:sp>
        <p:nvSpPr>
          <p:cNvPr id="542" name="Google Shape;542;p24"/>
          <p:cNvSpPr/>
          <p:nvPr/>
        </p:nvSpPr>
        <p:spPr>
          <a:xfrm>
            <a:off x="2788366" y="441956"/>
            <a:ext cx="741269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3200">
                <a:solidFill>
                  <a:schemeClr val="dk2"/>
                </a:solidFill>
                <a:latin typeface="Arial"/>
                <a:ea typeface="Arial"/>
                <a:cs typeface="Arial"/>
                <a:sym typeface="Arial"/>
              </a:rPr>
              <a:t>Supporting evidence-based policies </a:t>
            </a:r>
            <a:endParaRPr/>
          </a:p>
        </p:txBody>
      </p:sp>
      <p:sp>
        <p:nvSpPr>
          <p:cNvPr descr="https://findrulesoforigin.org/content/images/svg/fta-logo.svg" id="543" name="Google Shape;543;p24"/>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https://findrulesoforigin.org/content/images/svg/fta-logo.svg" id="544" name="Google Shape;544;p24"/>
          <p:cNvSpPr/>
          <p:nvPr/>
        </p:nvSpPr>
        <p:spPr>
          <a:xfrm>
            <a:off x="1831975" y="7938"/>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545" name="Google Shape;545;p24"/>
          <p:cNvPicPr preferRelativeResize="0"/>
          <p:nvPr/>
        </p:nvPicPr>
        <p:blipFill rotWithShape="1">
          <a:blip r:embed="rId3">
            <a:alphaModFix/>
          </a:blip>
          <a:srcRect b="0" l="0" r="0" t="0"/>
          <a:stretch/>
        </p:blipFill>
        <p:spPr>
          <a:xfrm>
            <a:off x="4753650" y="4059700"/>
            <a:ext cx="2278453" cy="2773328"/>
          </a:xfrm>
          <a:prstGeom prst="rect">
            <a:avLst/>
          </a:prstGeom>
          <a:noFill/>
          <a:ln>
            <a:noFill/>
          </a:ln>
          <a:effectLst>
            <a:outerShdw blurRad="292100" rotWithShape="0" algn="tl" dir="2700000" dist="139700">
              <a:srgbClr val="333333">
                <a:alpha val="64705"/>
              </a:srgbClr>
            </a:outerShdw>
          </a:effectLst>
        </p:spPr>
      </p:pic>
      <p:pic>
        <p:nvPicPr>
          <p:cNvPr descr="https://www.intracen.org/uploadedImages/intracenorg/Content/Publications/Capture2.JPG" id="546" name="Google Shape;546;p24"/>
          <p:cNvPicPr preferRelativeResize="0"/>
          <p:nvPr/>
        </p:nvPicPr>
        <p:blipFill rotWithShape="1">
          <a:blip r:embed="rId4">
            <a:alphaModFix/>
          </a:blip>
          <a:srcRect b="0" l="0" r="0" t="0"/>
          <a:stretch/>
        </p:blipFill>
        <p:spPr>
          <a:xfrm>
            <a:off x="803270" y="4059700"/>
            <a:ext cx="1369761" cy="1920908"/>
          </a:xfrm>
          <a:prstGeom prst="rect">
            <a:avLst/>
          </a:prstGeom>
          <a:noFill/>
          <a:ln>
            <a:noFill/>
          </a:ln>
          <a:effectLst>
            <a:outerShdw blurRad="63500" sx="102000" rotWithShape="0" algn="ctr" sy="102000">
              <a:srgbClr val="000000">
                <a:alpha val="40000"/>
              </a:srgbClr>
            </a:outerShdw>
          </a:effectLst>
        </p:spPr>
      </p:pic>
      <p:pic>
        <p:nvPicPr>
          <p:cNvPr id="547" name="Google Shape;547;p24"/>
          <p:cNvPicPr preferRelativeResize="0"/>
          <p:nvPr/>
        </p:nvPicPr>
        <p:blipFill rotWithShape="1">
          <a:blip r:embed="rId5">
            <a:alphaModFix/>
          </a:blip>
          <a:srcRect b="0" l="0" r="0" t="4093"/>
          <a:stretch/>
        </p:blipFill>
        <p:spPr>
          <a:xfrm>
            <a:off x="1712618" y="4437112"/>
            <a:ext cx="1330488" cy="1951576"/>
          </a:xfrm>
          <a:prstGeom prst="rect">
            <a:avLst/>
          </a:prstGeom>
          <a:noFill/>
          <a:ln>
            <a:noFill/>
          </a:ln>
          <a:effectLst>
            <a:outerShdw blurRad="63500" sx="102000" rotWithShape="0" algn="ctr" sy="102000">
              <a:srgbClr val="000000">
                <a:alpha val="40000"/>
              </a:srgbClr>
            </a:outerShdw>
          </a:effectLst>
        </p:spPr>
      </p:pic>
      <p:pic>
        <p:nvPicPr>
          <p:cNvPr id="548" name="Google Shape;548;p24"/>
          <p:cNvPicPr preferRelativeResize="0"/>
          <p:nvPr/>
        </p:nvPicPr>
        <p:blipFill rotWithShape="1">
          <a:blip r:embed="rId6">
            <a:alphaModFix/>
          </a:blip>
          <a:srcRect b="0" l="0" r="0" t="0"/>
          <a:stretch/>
        </p:blipFill>
        <p:spPr>
          <a:xfrm>
            <a:off x="3777297" y="1484784"/>
            <a:ext cx="3038783" cy="2232248"/>
          </a:xfrm>
          <a:prstGeom prst="rect">
            <a:avLst/>
          </a:prstGeom>
          <a:noFill/>
          <a:ln>
            <a:noFill/>
          </a:ln>
        </p:spPr>
      </p:pic>
      <p:pic>
        <p:nvPicPr>
          <p:cNvPr descr="https://www.intracen.org/uploadedImages/intracenorg/Content/Publications/Capture(6).JPG" id="549" name="Google Shape;549;p24"/>
          <p:cNvPicPr preferRelativeResize="0"/>
          <p:nvPr/>
        </p:nvPicPr>
        <p:blipFill rotWithShape="1">
          <a:blip r:embed="rId7">
            <a:alphaModFix/>
          </a:blip>
          <a:srcRect b="0" l="0" r="0" t="0"/>
          <a:stretch/>
        </p:blipFill>
        <p:spPr>
          <a:xfrm>
            <a:off x="3136160" y="3907403"/>
            <a:ext cx="1494832" cy="2098938"/>
          </a:xfrm>
          <a:prstGeom prst="rect">
            <a:avLst/>
          </a:prstGeom>
          <a:noFill/>
          <a:ln>
            <a:noFill/>
          </a:ln>
          <a:effectLst>
            <a:outerShdw blurRad="50800" rotWithShape="0" algn="tl" dir="2700000" dist="38100">
              <a:srgbClr val="000000">
                <a:alpha val="40000"/>
              </a:srgbClr>
            </a:outerShdw>
          </a:effectLst>
        </p:spPr>
      </p:pic>
      <p:pic>
        <p:nvPicPr>
          <p:cNvPr id="550" name="Google Shape;550;p24"/>
          <p:cNvPicPr preferRelativeResize="0"/>
          <p:nvPr/>
        </p:nvPicPr>
        <p:blipFill rotWithShape="1">
          <a:blip r:embed="rId8">
            <a:alphaModFix/>
          </a:blip>
          <a:srcRect b="0" l="0" r="0" t="0"/>
          <a:stretch/>
        </p:blipFill>
        <p:spPr>
          <a:xfrm>
            <a:off x="162141" y="4891913"/>
            <a:ext cx="1360804" cy="1930972"/>
          </a:xfrm>
          <a:prstGeom prst="rect">
            <a:avLst/>
          </a:prstGeom>
          <a:noFill/>
          <a:ln>
            <a:noFill/>
          </a:ln>
          <a:effectLst>
            <a:outerShdw blurRad="63500" sx="102000" rotWithShape="0" algn="ctr" sy="102000">
              <a:srgbClr val="000000">
                <a:alpha val="40000"/>
              </a:srgbClr>
            </a:outerShdw>
          </a:effectLst>
        </p:spPr>
      </p:pic>
      <p:pic>
        <p:nvPicPr>
          <p:cNvPr id="551" name="Google Shape;551;p24"/>
          <p:cNvPicPr preferRelativeResize="0"/>
          <p:nvPr/>
        </p:nvPicPr>
        <p:blipFill rotWithShape="1">
          <a:blip r:embed="rId9">
            <a:alphaModFix/>
          </a:blip>
          <a:srcRect b="0" l="0" r="0" t="0"/>
          <a:stretch/>
        </p:blipFill>
        <p:spPr>
          <a:xfrm>
            <a:off x="231089" y="1321752"/>
            <a:ext cx="3423271" cy="2473706"/>
          </a:xfrm>
          <a:prstGeom prst="rect">
            <a:avLst/>
          </a:prstGeom>
          <a:noFill/>
          <a:ln>
            <a:noFill/>
          </a:ln>
          <a:effectLst>
            <a:outerShdw blurRad="292100" rotWithShape="0" algn="tl" dir="2700000" dist="139700">
              <a:srgbClr val="333333">
                <a:alpha val="64705"/>
              </a:srgbClr>
            </a:outerShdw>
          </a:effectLst>
        </p:spPr>
      </p:pic>
      <p:sp>
        <p:nvSpPr>
          <p:cNvPr id="552" name="Google Shape;552;p24"/>
          <p:cNvSpPr txBox="1"/>
          <p:nvPr/>
        </p:nvSpPr>
        <p:spPr>
          <a:xfrm>
            <a:off x="7248128" y="1484784"/>
            <a:ext cx="4680520" cy="4562788"/>
          </a:xfrm>
          <a:prstGeom prst="rect">
            <a:avLst/>
          </a:prstGeom>
          <a:noFill/>
          <a:ln>
            <a:noFill/>
          </a:ln>
        </p:spPr>
        <p:txBody>
          <a:bodyPr anchorCtr="0" anchor="t" bIns="45700" lIns="91425" spcFirstLastPara="1" rIns="91425" wrap="square" tIns="45700">
            <a:spAutoFit/>
          </a:bodyPr>
          <a:lstStyle/>
          <a:p>
            <a:pPr indent="-146050" lvl="0" marL="285750" marR="0" rtl="0" algn="l">
              <a:spcBef>
                <a:spcPts val="0"/>
              </a:spcBef>
              <a:spcAft>
                <a:spcPts val="0"/>
              </a:spcAft>
              <a:buClr>
                <a:srgbClr val="212442"/>
              </a:buClr>
              <a:buSzPts val="2200"/>
              <a:buFont typeface="Noto Sans Symbols"/>
              <a:buNone/>
            </a:pPr>
            <a:r>
              <a:t/>
            </a:r>
            <a:endParaRPr sz="2200">
              <a:solidFill>
                <a:srgbClr val="1582C2"/>
              </a:solidFill>
              <a:latin typeface="Arial"/>
              <a:ea typeface="Arial"/>
              <a:cs typeface="Arial"/>
              <a:sym typeface="Arial"/>
            </a:endParaRPr>
          </a:p>
          <a:p>
            <a:pPr indent="-146050" lvl="0" marL="285750" marR="0" rtl="0" algn="l">
              <a:spcBef>
                <a:spcPts val="0"/>
              </a:spcBef>
              <a:spcAft>
                <a:spcPts val="0"/>
              </a:spcAft>
              <a:buClr>
                <a:srgbClr val="212442"/>
              </a:buClr>
              <a:buSzPts val="2200"/>
              <a:buFont typeface="Noto Sans Symbols"/>
              <a:buNone/>
            </a:pPr>
            <a:r>
              <a:t/>
            </a:r>
            <a:endParaRPr sz="2200">
              <a:solidFill>
                <a:srgbClr val="1582C2"/>
              </a:solidFill>
              <a:latin typeface="Arial"/>
              <a:ea typeface="Arial"/>
              <a:cs typeface="Arial"/>
              <a:sym typeface="Arial"/>
            </a:endParaRPr>
          </a:p>
          <a:p>
            <a:pPr indent="-285750" lvl="0" marL="285750" marR="0" rtl="0" algn="l">
              <a:spcBef>
                <a:spcPts val="0"/>
              </a:spcBef>
              <a:spcAft>
                <a:spcPts val="0"/>
              </a:spcAft>
              <a:buClr>
                <a:srgbClr val="1582C2"/>
              </a:buClr>
              <a:buSzPts val="2200"/>
              <a:buFont typeface="Noto Sans Symbols"/>
              <a:buChar char="🡪"/>
            </a:pPr>
            <a:r>
              <a:rPr lang="fr-CH" sz="2200">
                <a:solidFill>
                  <a:srgbClr val="1582C2"/>
                </a:solidFill>
                <a:latin typeface="Arial"/>
                <a:ea typeface="Arial"/>
                <a:cs typeface="Arial"/>
                <a:sym typeface="Arial"/>
              </a:rPr>
              <a:t>Monitor the state of trade </a:t>
            </a:r>
            <a:endParaRPr/>
          </a:p>
          <a:p>
            <a:pPr indent="0" lvl="0" marL="0" marR="0" rtl="0" algn="l">
              <a:spcBef>
                <a:spcPts val="0"/>
              </a:spcBef>
              <a:spcAft>
                <a:spcPts val="0"/>
              </a:spcAft>
              <a:buClr>
                <a:srgbClr val="212442"/>
              </a:buClr>
              <a:buSzPts val="1000"/>
              <a:buFont typeface="Noto Sans Symbols"/>
              <a:buNone/>
            </a:pPr>
            <a:r>
              <a:t/>
            </a:r>
            <a:endParaRPr sz="1000">
              <a:solidFill>
                <a:srgbClr val="212442"/>
              </a:solidFill>
              <a:latin typeface="Arial"/>
              <a:ea typeface="Arial"/>
              <a:cs typeface="Arial"/>
              <a:sym typeface="Arial"/>
            </a:endParaRPr>
          </a:p>
          <a:p>
            <a:pPr indent="-285750" lvl="0" marL="285750" marR="0" rtl="0" algn="l">
              <a:spcBef>
                <a:spcPts val="0"/>
              </a:spcBef>
              <a:spcAft>
                <a:spcPts val="0"/>
              </a:spcAft>
              <a:buClr>
                <a:schemeClr val="accent5"/>
              </a:buClr>
              <a:buSzPts val="2200"/>
              <a:buFont typeface="Noto Sans Symbols"/>
              <a:buChar char="🡪"/>
            </a:pPr>
            <a:r>
              <a:rPr lang="fr-CH" sz="2200">
                <a:solidFill>
                  <a:schemeClr val="accent5"/>
                </a:solidFill>
                <a:latin typeface="Arial"/>
                <a:ea typeface="Arial"/>
                <a:cs typeface="Arial"/>
                <a:sym typeface="Arial"/>
              </a:rPr>
              <a:t>Analyse market access conditions</a:t>
            </a:r>
            <a:endParaRPr/>
          </a:p>
          <a:p>
            <a:pPr indent="0" lvl="0" marL="0" marR="0" rtl="0" algn="l">
              <a:spcBef>
                <a:spcPts val="0"/>
              </a:spcBef>
              <a:spcAft>
                <a:spcPts val="0"/>
              </a:spcAft>
              <a:buClr>
                <a:srgbClr val="212442"/>
              </a:buClr>
              <a:buSzPts val="1050"/>
              <a:buFont typeface="Noto Sans Symbols"/>
              <a:buNone/>
            </a:pPr>
            <a:r>
              <a:t/>
            </a:r>
            <a:endParaRPr sz="1050">
              <a:solidFill>
                <a:schemeClr val="accent5"/>
              </a:solidFill>
              <a:latin typeface="Arial"/>
              <a:ea typeface="Arial"/>
              <a:cs typeface="Arial"/>
              <a:sym typeface="Arial"/>
            </a:endParaRPr>
          </a:p>
          <a:p>
            <a:pPr indent="-285750" lvl="0" marL="285750" marR="0" rtl="0" algn="l">
              <a:spcBef>
                <a:spcPts val="0"/>
              </a:spcBef>
              <a:spcAft>
                <a:spcPts val="0"/>
              </a:spcAft>
              <a:buClr>
                <a:srgbClr val="1582C2"/>
              </a:buClr>
              <a:buSzPts val="2200"/>
              <a:buFont typeface="Noto Sans Symbols"/>
              <a:buChar char="🡪"/>
            </a:pPr>
            <a:r>
              <a:rPr lang="fr-CH" sz="2200">
                <a:solidFill>
                  <a:srgbClr val="1582C2"/>
                </a:solidFill>
                <a:latin typeface="Arial"/>
                <a:ea typeface="Arial"/>
                <a:cs typeface="Arial"/>
                <a:sym typeface="Arial"/>
              </a:rPr>
              <a:t>Identify trade barriers</a:t>
            </a:r>
            <a:endParaRPr sz="2200">
              <a:solidFill>
                <a:srgbClr val="1582C2"/>
              </a:solidFill>
              <a:latin typeface="Arial"/>
              <a:ea typeface="Arial"/>
              <a:cs typeface="Arial"/>
              <a:sym typeface="Arial"/>
            </a:endParaRPr>
          </a:p>
          <a:p>
            <a:pPr indent="0" lvl="0" marL="0" marR="0" rtl="0" algn="l">
              <a:spcBef>
                <a:spcPts val="0"/>
              </a:spcBef>
              <a:spcAft>
                <a:spcPts val="0"/>
              </a:spcAft>
              <a:buClr>
                <a:srgbClr val="212442"/>
              </a:buClr>
              <a:buSzPts val="1000"/>
              <a:buFont typeface="Noto Sans Symbols"/>
              <a:buNone/>
            </a:pPr>
            <a:r>
              <a:t/>
            </a:r>
            <a:endParaRPr sz="1000">
              <a:solidFill>
                <a:schemeClr val="accent5"/>
              </a:solidFill>
              <a:latin typeface="Arial"/>
              <a:ea typeface="Arial"/>
              <a:cs typeface="Arial"/>
              <a:sym typeface="Arial"/>
            </a:endParaRPr>
          </a:p>
          <a:p>
            <a:pPr indent="-285750" lvl="0" marL="285750" marR="0" rtl="0" algn="l">
              <a:spcBef>
                <a:spcPts val="0"/>
              </a:spcBef>
              <a:spcAft>
                <a:spcPts val="0"/>
              </a:spcAft>
              <a:buClr>
                <a:schemeClr val="accent5"/>
              </a:buClr>
              <a:buSzPts val="2200"/>
              <a:buFont typeface="Noto Sans Symbols"/>
              <a:buChar char="🡪"/>
            </a:pPr>
            <a:r>
              <a:rPr lang="fr-CH" sz="2200">
                <a:solidFill>
                  <a:schemeClr val="accent5"/>
                </a:solidFill>
                <a:latin typeface="Arial"/>
                <a:ea typeface="Arial"/>
                <a:cs typeface="Arial"/>
                <a:sym typeface="Arial"/>
              </a:rPr>
              <a:t>Assess the impact of policies</a:t>
            </a:r>
            <a:endParaRPr/>
          </a:p>
          <a:p>
            <a:pPr indent="-222250" lvl="0" marL="285750" marR="0" rtl="0" algn="l">
              <a:spcBef>
                <a:spcPts val="0"/>
              </a:spcBef>
              <a:spcAft>
                <a:spcPts val="0"/>
              </a:spcAft>
              <a:buClr>
                <a:srgbClr val="212442"/>
              </a:buClr>
              <a:buSzPts val="1000"/>
              <a:buFont typeface="Noto Sans Symbols"/>
              <a:buNone/>
            </a:pPr>
            <a:r>
              <a:t/>
            </a:r>
            <a:endParaRPr sz="1000">
              <a:solidFill>
                <a:srgbClr val="212442"/>
              </a:solidFill>
              <a:latin typeface="Arial"/>
              <a:ea typeface="Arial"/>
              <a:cs typeface="Arial"/>
              <a:sym typeface="Arial"/>
            </a:endParaRPr>
          </a:p>
          <a:p>
            <a:pPr indent="-285750" lvl="0" marL="285750" marR="0" rtl="0" algn="l">
              <a:spcBef>
                <a:spcPts val="0"/>
              </a:spcBef>
              <a:spcAft>
                <a:spcPts val="0"/>
              </a:spcAft>
              <a:buClr>
                <a:srgbClr val="1582C2"/>
              </a:buClr>
              <a:buSzPts val="2200"/>
              <a:buFont typeface="Noto Sans Symbols"/>
              <a:buChar char="🡪"/>
            </a:pPr>
            <a:r>
              <a:rPr lang="fr-CH" sz="2200">
                <a:solidFill>
                  <a:srgbClr val="1582C2"/>
                </a:solidFill>
                <a:latin typeface="Arial"/>
                <a:ea typeface="Arial"/>
                <a:cs typeface="Arial"/>
                <a:sym typeface="Arial"/>
              </a:rPr>
              <a:t>Support the development of export strategies </a:t>
            </a:r>
            <a:endParaRPr/>
          </a:p>
          <a:p>
            <a:pPr indent="-222250" lvl="0" marL="285750" marR="0" rtl="0" algn="l">
              <a:spcBef>
                <a:spcPts val="0"/>
              </a:spcBef>
              <a:spcAft>
                <a:spcPts val="0"/>
              </a:spcAft>
              <a:buClr>
                <a:srgbClr val="212442"/>
              </a:buClr>
              <a:buSzPts val="1000"/>
              <a:buFont typeface="Noto Sans Symbols"/>
              <a:buNone/>
            </a:pPr>
            <a:r>
              <a:t/>
            </a:r>
            <a:endParaRPr sz="1000">
              <a:solidFill>
                <a:schemeClr val="accent5"/>
              </a:solidFill>
              <a:latin typeface="Arial"/>
              <a:ea typeface="Arial"/>
              <a:cs typeface="Arial"/>
              <a:sym typeface="Arial"/>
            </a:endParaRPr>
          </a:p>
          <a:p>
            <a:pPr indent="-285750" lvl="0" marL="285750" marR="0" rtl="0" algn="l">
              <a:spcBef>
                <a:spcPts val="0"/>
              </a:spcBef>
              <a:spcAft>
                <a:spcPts val="0"/>
              </a:spcAft>
              <a:buClr>
                <a:schemeClr val="accent5"/>
              </a:buClr>
              <a:buSzPts val="2200"/>
              <a:buFont typeface="Noto Sans Symbols"/>
              <a:buChar char="🡪"/>
            </a:pPr>
            <a:r>
              <a:rPr lang="fr-CH" sz="2200">
                <a:solidFill>
                  <a:schemeClr val="accent5"/>
                </a:solidFill>
                <a:latin typeface="Arial"/>
                <a:ea typeface="Arial"/>
                <a:cs typeface="Arial"/>
                <a:sym typeface="Arial"/>
              </a:rPr>
              <a:t>Conduct trade negotiations</a:t>
            </a:r>
            <a:endParaRPr/>
          </a:p>
          <a:p>
            <a:pPr indent="-222250" lvl="0" marL="285750" marR="0" rtl="0" algn="l">
              <a:spcBef>
                <a:spcPts val="0"/>
              </a:spcBef>
              <a:spcAft>
                <a:spcPts val="0"/>
              </a:spcAft>
              <a:buClr>
                <a:srgbClr val="212442"/>
              </a:buClr>
              <a:buSzPts val="1000"/>
              <a:buFont typeface="Noto Sans Symbols"/>
              <a:buNone/>
            </a:pPr>
            <a:r>
              <a:t/>
            </a:r>
            <a:endParaRPr sz="1000">
              <a:solidFill>
                <a:schemeClr val="accent5"/>
              </a:solidFill>
              <a:latin typeface="Arial"/>
              <a:ea typeface="Arial"/>
              <a:cs typeface="Arial"/>
              <a:sym typeface="Arial"/>
            </a:endParaRPr>
          </a:p>
          <a:p>
            <a:pPr indent="-285750" lvl="0" marL="285750" marR="0" rtl="0" algn="l">
              <a:spcBef>
                <a:spcPts val="0"/>
              </a:spcBef>
              <a:spcAft>
                <a:spcPts val="0"/>
              </a:spcAft>
              <a:buClr>
                <a:srgbClr val="1582C2"/>
              </a:buClr>
              <a:buSzPts val="2200"/>
              <a:buFont typeface="Noto Sans Symbols"/>
              <a:buChar char="🡪"/>
            </a:pPr>
            <a:r>
              <a:rPr lang="fr-CH" sz="2200">
                <a:solidFill>
                  <a:srgbClr val="1582C2"/>
                </a:solidFill>
                <a:latin typeface="Arial"/>
                <a:ea typeface="Arial"/>
                <a:cs typeface="Arial"/>
                <a:sym typeface="Arial"/>
              </a:rPr>
              <a:t>Identify promising value chains</a:t>
            </a:r>
            <a:endParaRPr/>
          </a:p>
          <a:p>
            <a:pPr indent="-222250" lvl="0" marL="285750" marR="0" rtl="0" algn="l">
              <a:spcBef>
                <a:spcPts val="0"/>
              </a:spcBef>
              <a:spcAft>
                <a:spcPts val="0"/>
              </a:spcAft>
              <a:buClr>
                <a:srgbClr val="212442"/>
              </a:buClr>
              <a:buSzPts val="1000"/>
              <a:buFont typeface="Noto Sans Symbols"/>
              <a:buNone/>
            </a:pPr>
            <a:r>
              <a:t/>
            </a:r>
            <a:endParaRPr sz="1000">
              <a:solidFill>
                <a:schemeClr val="accent5"/>
              </a:solidFill>
              <a:latin typeface="Arial"/>
              <a:ea typeface="Arial"/>
              <a:cs typeface="Arial"/>
              <a:sym typeface="Arial"/>
            </a:endParaRPr>
          </a:p>
        </p:txBody>
      </p:sp>
      <p:sp>
        <p:nvSpPr>
          <p:cNvPr id="553" name="Google Shape;553;p24"/>
          <p:cNvSpPr/>
          <p:nvPr/>
        </p:nvSpPr>
        <p:spPr>
          <a:xfrm>
            <a:off x="0" y="-3792"/>
            <a:ext cx="12192000" cy="226175"/>
          </a:xfrm>
          <a:prstGeom prst="parallelogram">
            <a:avLst>
              <a:gd fmla="val 58831"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25"/>
          <p:cNvSpPr/>
          <p:nvPr/>
        </p:nvSpPr>
        <p:spPr>
          <a:xfrm>
            <a:off x="1914182" y="4761269"/>
            <a:ext cx="2921224" cy="2194503"/>
          </a:xfrm>
          <a:prstGeom prst="wedgeEllipseCallout">
            <a:avLst>
              <a:gd fmla="val 59690" name="adj1"/>
              <a:gd fmla="val -38513"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60" name="Google Shape;560;p25"/>
          <p:cNvSpPr/>
          <p:nvPr/>
        </p:nvSpPr>
        <p:spPr>
          <a:xfrm>
            <a:off x="5119615" y="5102422"/>
            <a:ext cx="2308288" cy="1308776"/>
          </a:xfrm>
          <a:prstGeom prst="wedgeEllipseCallout">
            <a:avLst>
              <a:gd fmla="val 3268" name="adj1"/>
              <a:gd fmla="val -64936"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61" name="Google Shape;561;p25"/>
          <p:cNvSpPr/>
          <p:nvPr/>
        </p:nvSpPr>
        <p:spPr>
          <a:xfrm>
            <a:off x="7680176" y="4666560"/>
            <a:ext cx="2448273" cy="1648294"/>
          </a:xfrm>
          <a:prstGeom prst="wedgeEllipseCallout">
            <a:avLst>
              <a:gd fmla="val -57018" name="adj1"/>
              <a:gd fmla="val -38379"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62" name="Google Shape;562;p25"/>
          <p:cNvSpPr/>
          <p:nvPr/>
        </p:nvSpPr>
        <p:spPr>
          <a:xfrm>
            <a:off x="1679576" y="3209792"/>
            <a:ext cx="3041535" cy="1288167"/>
          </a:xfrm>
          <a:prstGeom prst="wedgeEllipseCallout">
            <a:avLst>
              <a:gd fmla="val 56389" name="adj1"/>
              <a:gd fmla="val 22151"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63" name="Google Shape;563;p25"/>
          <p:cNvSpPr/>
          <p:nvPr/>
        </p:nvSpPr>
        <p:spPr>
          <a:xfrm>
            <a:off x="7792669" y="3371649"/>
            <a:ext cx="2752761" cy="946689"/>
          </a:xfrm>
          <a:prstGeom prst="wedgeEllipseCallout">
            <a:avLst>
              <a:gd fmla="val -55031" name="adj1"/>
              <a:gd fmla="val 33621"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64" name="Google Shape;564;p25"/>
          <p:cNvSpPr/>
          <p:nvPr/>
        </p:nvSpPr>
        <p:spPr>
          <a:xfrm>
            <a:off x="7680177" y="1634968"/>
            <a:ext cx="2752761" cy="1325218"/>
          </a:xfrm>
          <a:prstGeom prst="wedgeEllipseCallout">
            <a:avLst>
              <a:gd fmla="val -41956" name="adj1"/>
              <a:gd fmla="val 49679"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65" name="Google Shape;565;p25"/>
          <p:cNvSpPr/>
          <p:nvPr/>
        </p:nvSpPr>
        <p:spPr>
          <a:xfrm>
            <a:off x="4141896" y="1459068"/>
            <a:ext cx="3010120" cy="989203"/>
          </a:xfrm>
          <a:prstGeom prst="wedgeEllipseCallout">
            <a:avLst>
              <a:gd fmla="val 781" name="adj1"/>
              <a:gd fmla="val 63443"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66" name="Google Shape;566;p25"/>
          <p:cNvSpPr/>
          <p:nvPr/>
        </p:nvSpPr>
        <p:spPr>
          <a:xfrm>
            <a:off x="1650424" y="1634968"/>
            <a:ext cx="2184177" cy="1368152"/>
          </a:xfrm>
          <a:prstGeom prst="wedgeEllipseCallout">
            <a:avLst>
              <a:gd fmla="val 42855" name="adj1"/>
              <a:gd fmla="val 50413"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67" name="Google Shape;567;p25"/>
          <p:cNvSpPr txBox="1"/>
          <p:nvPr/>
        </p:nvSpPr>
        <p:spPr>
          <a:xfrm>
            <a:off x="5265623" y="5237636"/>
            <a:ext cx="1954764"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600">
                <a:solidFill>
                  <a:srgbClr val="FFFFFF"/>
                </a:solidFill>
                <a:latin typeface="Arial"/>
                <a:ea typeface="Arial"/>
                <a:cs typeface="Arial"/>
                <a:sym typeface="Arial"/>
              </a:rPr>
              <a:t>Realizing the export potential could create over 3 million </a:t>
            </a:r>
            <a:r>
              <a:rPr b="1" lang="fr-CH" sz="1600">
                <a:solidFill>
                  <a:srgbClr val="FFFFFF"/>
                </a:solidFill>
                <a:latin typeface="Arial"/>
                <a:ea typeface="Arial"/>
                <a:cs typeface="Arial"/>
                <a:sym typeface="Arial"/>
              </a:rPr>
              <a:t>new jobs</a:t>
            </a:r>
            <a:endParaRPr/>
          </a:p>
        </p:txBody>
      </p:sp>
      <p:sp>
        <p:nvSpPr>
          <p:cNvPr id="568" name="Google Shape;568;p25"/>
          <p:cNvSpPr/>
          <p:nvPr/>
        </p:nvSpPr>
        <p:spPr>
          <a:xfrm>
            <a:off x="6168008" y="3212976"/>
            <a:ext cx="4464496" cy="3528392"/>
          </a:xfrm>
          <a:prstGeom prst="roundRect">
            <a:avLst>
              <a:gd fmla="val 16667" name="adj"/>
            </a:avLst>
          </a:prstGeom>
          <a:no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569" name="Google Shape;569;p25"/>
          <p:cNvSpPr/>
          <p:nvPr/>
        </p:nvSpPr>
        <p:spPr>
          <a:xfrm>
            <a:off x="1735450" y="568434"/>
            <a:ext cx="4917623" cy="2644543"/>
          </a:xfrm>
          <a:prstGeom prst="roundRect">
            <a:avLst>
              <a:gd fmla="val 16667" name="adj"/>
            </a:avLst>
          </a:prstGeom>
          <a:no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570" name="Google Shape;570;p25"/>
          <p:cNvSpPr/>
          <p:nvPr/>
        </p:nvSpPr>
        <p:spPr>
          <a:xfrm>
            <a:off x="1753467" y="3736785"/>
            <a:ext cx="4162269" cy="2304256"/>
          </a:xfrm>
          <a:prstGeom prst="roundRect">
            <a:avLst>
              <a:gd fmla="val 16667" name="adj"/>
            </a:avLst>
          </a:prstGeom>
          <a:no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571" name="Google Shape;571;p25"/>
          <p:cNvSpPr txBox="1"/>
          <p:nvPr/>
        </p:nvSpPr>
        <p:spPr>
          <a:xfrm>
            <a:off x="1722521" y="3453245"/>
            <a:ext cx="2989459"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600">
                <a:solidFill>
                  <a:srgbClr val="FFFFFF"/>
                </a:solidFill>
                <a:latin typeface="Arial"/>
                <a:ea typeface="Arial"/>
                <a:cs typeface="Arial"/>
                <a:sym typeface="Arial"/>
              </a:rPr>
              <a:t>Tariff cuts under the AfCFTA could </a:t>
            </a:r>
            <a:r>
              <a:rPr b="1" lang="fr-CH" sz="1600">
                <a:solidFill>
                  <a:srgbClr val="FFFFFF"/>
                </a:solidFill>
                <a:latin typeface="Arial"/>
                <a:ea typeface="Arial"/>
                <a:cs typeface="Arial"/>
                <a:sym typeface="Arial"/>
              </a:rPr>
              <a:t>boost COMESA’s intra-African trade </a:t>
            </a:r>
            <a:r>
              <a:rPr lang="fr-CH" sz="1600">
                <a:solidFill>
                  <a:srgbClr val="FFFFFF"/>
                </a:solidFill>
                <a:latin typeface="Arial"/>
                <a:ea typeface="Arial"/>
                <a:cs typeface="Arial"/>
                <a:sym typeface="Arial"/>
              </a:rPr>
              <a:t>by $1.5 bn</a:t>
            </a:r>
            <a:endParaRPr sz="1600">
              <a:solidFill>
                <a:srgbClr val="FFFFFF"/>
              </a:solidFill>
              <a:latin typeface="Arial"/>
              <a:ea typeface="Arial"/>
              <a:cs typeface="Arial"/>
              <a:sym typeface="Arial"/>
            </a:endParaRPr>
          </a:p>
        </p:txBody>
      </p:sp>
      <p:sp>
        <p:nvSpPr>
          <p:cNvPr descr="Bildergebnis fÃ¼r black tea" id="572" name="Google Shape;572;p25"/>
          <p:cNvSpPr/>
          <p:nvPr/>
        </p:nvSpPr>
        <p:spPr>
          <a:xfrm>
            <a:off x="-1703124" y="2657616"/>
            <a:ext cx="75107" cy="75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595959"/>
              </a:solidFill>
              <a:latin typeface="Arial"/>
              <a:ea typeface="Arial"/>
              <a:cs typeface="Arial"/>
              <a:sym typeface="Arial"/>
            </a:endParaRPr>
          </a:p>
        </p:txBody>
      </p:sp>
      <p:sp>
        <p:nvSpPr>
          <p:cNvPr descr="Bildergebnis fÃ¼r boys trousers" id="573" name="Google Shape;573;p25"/>
          <p:cNvSpPr/>
          <p:nvPr/>
        </p:nvSpPr>
        <p:spPr>
          <a:xfrm>
            <a:off x="7220387" y="912568"/>
            <a:ext cx="52320" cy="52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595959"/>
              </a:solidFill>
              <a:latin typeface="Arial"/>
              <a:ea typeface="Arial"/>
              <a:cs typeface="Arial"/>
              <a:sym typeface="Arial"/>
            </a:endParaRPr>
          </a:p>
        </p:txBody>
      </p:sp>
      <p:sp>
        <p:nvSpPr>
          <p:cNvPr id="574" name="Google Shape;574;p25"/>
          <p:cNvSpPr/>
          <p:nvPr/>
        </p:nvSpPr>
        <p:spPr>
          <a:xfrm>
            <a:off x="6643992" y="180653"/>
            <a:ext cx="3988513" cy="2893484"/>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575" name="Google Shape;575;p25"/>
          <p:cNvSpPr/>
          <p:nvPr/>
        </p:nvSpPr>
        <p:spPr>
          <a:xfrm>
            <a:off x="1055440" y="-3792"/>
            <a:ext cx="7623804" cy="768495"/>
          </a:xfrm>
          <a:prstGeom prst="parallelogram">
            <a:avLst>
              <a:gd fmla="val 58831" name="adj"/>
            </a:avLst>
          </a:prstGeom>
          <a:solidFill>
            <a:srgbClr val="6B004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576" name="Google Shape;576;p25"/>
          <p:cNvSpPr txBox="1"/>
          <p:nvPr/>
        </p:nvSpPr>
        <p:spPr>
          <a:xfrm>
            <a:off x="1722520" y="116438"/>
            <a:ext cx="8748464" cy="5524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FFFF"/>
              </a:buClr>
              <a:buSzPts val="3200"/>
              <a:buFont typeface="Arial"/>
              <a:buNone/>
            </a:pPr>
            <a:r>
              <a:rPr lang="fr-CH" sz="3200">
                <a:solidFill>
                  <a:srgbClr val="FFFFFF"/>
                </a:solidFill>
                <a:latin typeface="Arial"/>
                <a:ea typeface="Arial"/>
                <a:cs typeface="Arial"/>
                <a:sym typeface="Arial"/>
              </a:rPr>
              <a:t>Country &amp; regional diagnostics</a:t>
            </a:r>
            <a:endParaRPr/>
          </a:p>
        </p:txBody>
      </p:sp>
      <p:sp>
        <p:nvSpPr>
          <p:cNvPr descr="Wheat Ears Or Rice Icon Royalty Free Cliparts, Vectors, And Stock  Illustration. Image 66408008." id="577" name="Google Shape;577;p25"/>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595959"/>
              </a:solidFill>
              <a:latin typeface="Arial"/>
              <a:ea typeface="Arial"/>
              <a:cs typeface="Arial"/>
              <a:sym typeface="Arial"/>
            </a:endParaRPr>
          </a:p>
        </p:txBody>
      </p:sp>
      <p:sp>
        <p:nvSpPr>
          <p:cNvPr id="578" name="Google Shape;578;p25"/>
          <p:cNvSpPr txBox="1"/>
          <p:nvPr/>
        </p:nvSpPr>
        <p:spPr>
          <a:xfrm>
            <a:off x="1823213" y="1890705"/>
            <a:ext cx="174910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600">
                <a:solidFill>
                  <a:srgbClr val="FFFFFF"/>
                </a:solidFill>
                <a:latin typeface="Arial"/>
                <a:ea typeface="Arial"/>
                <a:cs typeface="Arial"/>
                <a:sym typeface="Arial"/>
              </a:rPr>
              <a:t>20% of exporting businesses are </a:t>
            </a:r>
            <a:r>
              <a:rPr b="1" lang="fr-CH" sz="1600">
                <a:solidFill>
                  <a:srgbClr val="FFFFFF"/>
                </a:solidFill>
                <a:latin typeface="Arial"/>
                <a:ea typeface="Arial"/>
                <a:cs typeface="Arial"/>
                <a:sym typeface="Arial"/>
              </a:rPr>
              <a:t>women-led</a:t>
            </a:r>
            <a:endParaRPr/>
          </a:p>
        </p:txBody>
      </p:sp>
      <p:sp>
        <p:nvSpPr>
          <p:cNvPr id="579" name="Google Shape;579;p25"/>
          <p:cNvSpPr txBox="1"/>
          <p:nvPr/>
        </p:nvSpPr>
        <p:spPr>
          <a:xfrm>
            <a:off x="7810941" y="3474880"/>
            <a:ext cx="260537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600">
                <a:solidFill>
                  <a:srgbClr val="FFFFFF"/>
                </a:solidFill>
                <a:latin typeface="Arial"/>
                <a:ea typeface="Arial"/>
                <a:cs typeface="Arial"/>
                <a:sym typeface="Arial"/>
              </a:rPr>
              <a:t>10% of exporting businesses are </a:t>
            </a:r>
            <a:r>
              <a:rPr b="1" lang="fr-CH" sz="1600">
                <a:solidFill>
                  <a:srgbClr val="FFFFFF"/>
                </a:solidFill>
                <a:latin typeface="Arial"/>
                <a:ea typeface="Arial"/>
                <a:cs typeface="Arial"/>
                <a:sym typeface="Arial"/>
              </a:rPr>
              <a:t>youth-led</a:t>
            </a:r>
            <a:endParaRPr/>
          </a:p>
        </p:txBody>
      </p:sp>
      <p:sp>
        <p:nvSpPr>
          <p:cNvPr id="580" name="Google Shape;580;p25"/>
          <p:cNvSpPr txBox="1"/>
          <p:nvPr/>
        </p:nvSpPr>
        <p:spPr>
          <a:xfrm>
            <a:off x="1650424" y="831670"/>
            <a:ext cx="543358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600">
                <a:solidFill>
                  <a:srgbClr val="595959"/>
                </a:solidFill>
                <a:latin typeface="Arial"/>
                <a:ea typeface="Arial"/>
                <a:cs typeface="Arial"/>
                <a:sym typeface="Arial"/>
              </a:rPr>
              <a:t>Providing evidence for trade advisory and policymaking </a:t>
            </a:r>
            <a:endParaRPr b="1" sz="1600">
              <a:solidFill>
                <a:srgbClr val="595959"/>
              </a:solidFill>
              <a:latin typeface="Arial"/>
              <a:ea typeface="Arial"/>
              <a:cs typeface="Arial"/>
              <a:sym typeface="Arial"/>
            </a:endParaRPr>
          </a:p>
        </p:txBody>
      </p:sp>
      <p:sp>
        <p:nvSpPr>
          <p:cNvPr id="581" name="Google Shape;581;p25"/>
          <p:cNvSpPr txBox="1"/>
          <p:nvPr/>
        </p:nvSpPr>
        <p:spPr>
          <a:xfrm>
            <a:off x="4187358" y="1673048"/>
            <a:ext cx="287228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600">
                <a:solidFill>
                  <a:srgbClr val="FFFFFF"/>
                </a:solidFill>
                <a:latin typeface="Arial"/>
                <a:ea typeface="Arial"/>
                <a:cs typeface="Arial"/>
                <a:sym typeface="Arial"/>
              </a:rPr>
              <a:t>47% of LDCs </a:t>
            </a:r>
            <a:r>
              <a:rPr b="1" lang="fr-CH" sz="1600">
                <a:solidFill>
                  <a:srgbClr val="FFFFFF"/>
                </a:solidFill>
                <a:latin typeface="Arial"/>
                <a:ea typeface="Arial"/>
                <a:cs typeface="Arial"/>
                <a:sym typeface="Arial"/>
              </a:rPr>
              <a:t>trade potential </a:t>
            </a:r>
            <a:r>
              <a:rPr lang="fr-CH" sz="1600">
                <a:solidFill>
                  <a:srgbClr val="FFFFFF"/>
                </a:solidFill>
                <a:latin typeface="Arial"/>
                <a:ea typeface="Arial"/>
                <a:cs typeface="Arial"/>
                <a:sym typeface="Arial"/>
              </a:rPr>
              <a:t>remains </a:t>
            </a:r>
            <a:r>
              <a:rPr b="1" lang="fr-CH" sz="1600">
                <a:solidFill>
                  <a:srgbClr val="FFFFFF"/>
                </a:solidFill>
                <a:latin typeface="Arial"/>
                <a:ea typeface="Arial"/>
                <a:cs typeface="Arial"/>
                <a:sym typeface="Arial"/>
              </a:rPr>
              <a:t>unused</a:t>
            </a:r>
            <a:endParaRPr/>
          </a:p>
        </p:txBody>
      </p:sp>
      <p:sp>
        <p:nvSpPr>
          <p:cNvPr id="582" name="Google Shape;582;p25"/>
          <p:cNvSpPr txBox="1"/>
          <p:nvPr/>
        </p:nvSpPr>
        <p:spPr>
          <a:xfrm>
            <a:off x="7632219" y="1864172"/>
            <a:ext cx="2945487"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600">
                <a:solidFill>
                  <a:srgbClr val="FFFFFF"/>
                </a:solidFill>
                <a:latin typeface="Arial"/>
                <a:ea typeface="Arial"/>
                <a:cs typeface="Arial"/>
                <a:sym typeface="Arial"/>
              </a:rPr>
              <a:t>50% of micro and small companies </a:t>
            </a:r>
            <a:r>
              <a:rPr b="1" lang="fr-CH" sz="1600">
                <a:solidFill>
                  <a:srgbClr val="FFFFFF"/>
                </a:solidFill>
                <a:latin typeface="Arial"/>
                <a:ea typeface="Arial"/>
                <a:cs typeface="Arial"/>
                <a:sym typeface="Arial"/>
              </a:rPr>
              <a:t>never report trade obstacles</a:t>
            </a:r>
            <a:r>
              <a:rPr lang="fr-CH" sz="1600">
                <a:solidFill>
                  <a:srgbClr val="FFFFFF"/>
                </a:solidFill>
                <a:latin typeface="Arial"/>
                <a:ea typeface="Arial"/>
                <a:cs typeface="Arial"/>
                <a:sym typeface="Arial"/>
              </a:rPr>
              <a:t> they face</a:t>
            </a:r>
            <a:endParaRPr/>
          </a:p>
        </p:txBody>
      </p:sp>
      <p:sp>
        <p:nvSpPr>
          <p:cNvPr id="583" name="Google Shape;583;p25"/>
          <p:cNvSpPr txBox="1"/>
          <p:nvPr/>
        </p:nvSpPr>
        <p:spPr>
          <a:xfrm>
            <a:off x="7876932" y="4868134"/>
            <a:ext cx="201089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CH" sz="1600">
                <a:solidFill>
                  <a:srgbClr val="FFFFFF"/>
                </a:solidFill>
                <a:latin typeface="Arial"/>
                <a:ea typeface="Arial"/>
                <a:cs typeface="Arial"/>
                <a:sym typeface="Arial"/>
              </a:rPr>
              <a:t>Procedures</a:t>
            </a:r>
            <a:r>
              <a:rPr lang="fr-CH" sz="1600">
                <a:solidFill>
                  <a:srgbClr val="FFFFFF"/>
                </a:solidFill>
                <a:latin typeface="Arial"/>
                <a:ea typeface="Arial"/>
                <a:cs typeface="Arial"/>
                <a:sym typeface="Arial"/>
              </a:rPr>
              <a:t>, not regulations, are the bigger challenge for exporters and importers</a:t>
            </a:r>
            <a:endParaRPr b="1" sz="1600">
              <a:solidFill>
                <a:srgbClr val="FFFFFF"/>
              </a:solidFill>
              <a:latin typeface="Arial"/>
              <a:ea typeface="Arial"/>
              <a:cs typeface="Arial"/>
              <a:sym typeface="Arial"/>
            </a:endParaRPr>
          </a:p>
        </p:txBody>
      </p:sp>
      <p:sp>
        <p:nvSpPr>
          <p:cNvPr id="584" name="Google Shape;584;p25"/>
          <p:cNvSpPr/>
          <p:nvPr/>
        </p:nvSpPr>
        <p:spPr>
          <a:xfrm>
            <a:off x="4990105" y="2654149"/>
            <a:ext cx="2570721" cy="2127910"/>
          </a:xfrm>
          <a:prstGeom prst="rect">
            <a:avLst/>
          </a:prstGeom>
          <a:solidFill>
            <a:srgbClr val="DDDDD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CH" sz="1800">
                <a:solidFill>
                  <a:srgbClr val="595959"/>
                </a:solidFill>
                <a:latin typeface="Arial"/>
                <a:ea typeface="Arial"/>
                <a:cs typeface="Arial"/>
                <a:sym typeface="Arial"/>
              </a:rPr>
              <a:t>Using </a:t>
            </a:r>
            <a:r>
              <a:rPr b="1" lang="fr-CH" sz="1800">
                <a:solidFill>
                  <a:srgbClr val="595959"/>
                </a:solidFill>
                <a:latin typeface="Arial"/>
                <a:ea typeface="Arial"/>
                <a:cs typeface="Arial"/>
                <a:sym typeface="Arial"/>
              </a:rPr>
              <a:t>business surveys and trade analysis</a:t>
            </a:r>
            <a:r>
              <a:rPr lang="fr-CH" sz="1800">
                <a:solidFill>
                  <a:srgbClr val="595959"/>
                </a:solidFill>
                <a:latin typeface="Arial"/>
                <a:ea typeface="Arial"/>
                <a:cs typeface="Arial"/>
                <a:sym typeface="Arial"/>
              </a:rPr>
              <a:t> to provide </a:t>
            </a:r>
            <a:r>
              <a:rPr b="1" lang="fr-CH" sz="1800">
                <a:solidFill>
                  <a:srgbClr val="595959"/>
                </a:solidFill>
                <a:latin typeface="Arial"/>
                <a:ea typeface="Arial"/>
                <a:cs typeface="Arial"/>
                <a:sym typeface="Arial"/>
              </a:rPr>
              <a:t>evidence for trade advisory and policymaking</a:t>
            </a:r>
            <a:endParaRPr/>
          </a:p>
        </p:txBody>
      </p:sp>
      <p:sp>
        <p:nvSpPr>
          <p:cNvPr id="585" name="Google Shape;585;p25"/>
          <p:cNvSpPr txBox="1"/>
          <p:nvPr/>
        </p:nvSpPr>
        <p:spPr>
          <a:xfrm>
            <a:off x="2221942" y="5006615"/>
            <a:ext cx="2407991" cy="18158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600">
                <a:solidFill>
                  <a:srgbClr val="FFFFFF"/>
                </a:solidFill>
                <a:latin typeface="Arial"/>
                <a:ea typeface="Arial"/>
                <a:cs typeface="Arial"/>
                <a:sym typeface="Arial"/>
              </a:rPr>
              <a:t>Although supposed to enable market access, </a:t>
            </a:r>
            <a:r>
              <a:rPr b="1" lang="fr-CH" sz="1600">
                <a:solidFill>
                  <a:srgbClr val="FFFFFF"/>
                </a:solidFill>
                <a:latin typeface="Arial"/>
                <a:ea typeface="Arial"/>
                <a:cs typeface="Arial"/>
                <a:sym typeface="Arial"/>
              </a:rPr>
              <a:t>rules of origin </a:t>
            </a:r>
            <a:r>
              <a:rPr lang="fr-CH" sz="1600">
                <a:solidFill>
                  <a:srgbClr val="FFFFFF"/>
                </a:solidFill>
                <a:latin typeface="Arial"/>
                <a:ea typeface="Arial"/>
                <a:cs typeface="Arial"/>
                <a:sym typeface="Arial"/>
              </a:rPr>
              <a:t>are the third most challenging non-tariff measure to deal with after SPS and TBT</a:t>
            </a:r>
            <a:endParaRPr/>
          </a:p>
        </p:txBody>
      </p:sp>
      <p:sp>
        <p:nvSpPr>
          <p:cNvPr id="586" name="Google Shape;586;p25"/>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26"/>
          <p:cNvSpPr txBox="1"/>
          <p:nvPr>
            <p:ph type="title"/>
          </p:nvPr>
        </p:nvSpPr>
        <p:spPr>
          <a:xfrm>
            <a:off x="1127448" y="1228721"/>
            <a:ext cx="6807230" cy="55247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2"/>
              </a:buClr>
              <a:buSzPts val="2400"/>
              <a:buFont typeface="Arial"/>
              <a:buNone/>
            </a:pPr>
            <a:r>
              <a:rPr lang="fr-CH" sz="2400"/>
              <a:t>Business surveys on trade obstacles</a:t>
            </a:r>
            <a:endParaRPr sz="2400"/>
          </a:p>
        </p:txBody>
      </p:sp>
      <p:sp>
        <p:nvSpPr>
          <p:cNvPr id="593" name="Google Shape;593;p26"/>
          <p:cNvSpPr txBox="1"/>
          <p:nvPr>
            <p:ph idx="1" type="body"/>
          </p:nvPr>
        </p:nvSpPr>
        <p:spPr>
          <a:xfrm>
            <a:off x="1919536" y="1718454"/>
            <a:ext cx="8247290" cy="127849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002060"/>
              </a:buClr>
              <a:buSzPts val="2000"/>
              <a:buNone/>
            </a:pPr>
            <a:r>
              <a:rPr lang="fr-CH" sz="2000">
                <a:solidFill>
                  <a:srgbClr val="002060"/>
                </a:solidFill>
              </a:rPr>
              <a:t>Objective</a:t>
            </a:r>
            <a:r>
              <a:rPr lang="fr-CH" sz="1700"/>
              <a:t>: Providing an evidence base on regulatory and procedural trade obstacles encountered by businesses for better-tailored decision making (trade strategies, TRTA, advocacy, trade facilitating measures)</a:t>
            </a:r>
            <a:endParaRPr/>
          </a:p>
        </p:txBody>
      </p:sp>
      <p:sp>
        <p:nvSpPr>
          <p:cNvPr id="594" name="Google Shape;594;p26"/>
          <p:cNvSpPr txBox="1"/>
          <p:nvPr/>
        </p:nvSpPr>
        <p:spPr>
          <a:xfrm>
            <a:off x="1919536" y="2996952"/>
            <a:ext cx="8247390" cy="3744416"/>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spcBef>
                <a:spcPts val="0"/>
              </a:spcBef>
              <a:spcAft>
                <a:spcPts val="0"/>
              </a:spcAft>
              <a:buClr>
                <a:srgbClr val="002060"/>
              </a:buClr>
              <a:buSzPct val="100000"/>
              <a:buFont typeface="Arial"/>
              <a:buNone/>
            </a:pPr>
            <a:r>
              <a:rPr lang="fr-CH" sz="1800">
                <a:solidFill>
                  <a:srgbClr val="002060"/>
                </a:solidFill>
                <a:latin typeface="Arial"/>
                <a:ea typeface="Arial"/>
                <a:cs typeface="Arial"/>
                <a:sym typeface="Arial"/>
              </a:rPr>
              <a:t>How? </a:t>
            </a:r>
            <a:r>
              <a:rPr lang="fr-CH" sz="1700">
                <a:solidFill>
                  <a:schemeClr val="accent2"/>
                </a:solidFill>
                <a:latin typeface="Arial"/>
                <a:ea typeface="Arial"/>
                <a:cs typeface="Arial"/>
                <a:sym typeface="Arial"/>
              </a:rPr>
              <a:t>Interviews with businesses, representative by sector, capturing:</a:t>
            </a:r>
            <a:endParaRPr/>
          </a:p>
          <a:p>
            <a:pPr indent="-285781" lvl="0" marL="285750" marR="0" rtl="0" algn="l">
              <a:spcBef>
                <a:spcPts val="914"/>
              </a:spcBef>
              <a:spcAft>
                <a:spcPts val="0"/>
              </a:spcAft>
              <a:buClr>
                <a:schemeClr val="accent2"/>
              </a:buClr>
              <a:buSzPct val="100000"/>
              <a:buFont typeface="Arial"/>
              <a:buChar char="-"/>
            </a:pPr>
            <a:r>
              <a:rPr lang="fr-CH" sz="1700">
                <a:solidFill>
                  <a:schemeClr val="accent2"/>
                </a:solidFill>
                <a:latin typeface="Arial"/>
                <a:ea typeface="Arial"/>
                <a:cs typeface="Arial"/>
                <a:sym typeface="Arial"/>
              </a:rPr>
              <a:t>Products (HS6) / type of service(s) delivered</a:t>
            </a:r>
            <a:endParaRPr/>
          </a:p>
          <a:p>
            <a:pPr indent="-285781" lvl="0" marL="285750" marR="0" rtl="0" algn="l">
              <a:spcBef>
                <a:spcPts val="914"/>
              </a:spcBef>
              <a:spcAft>
                <a:spcPts val="0"/>
              </a:spcAft>
              <a:buClr>
                <a:schemeClr val="accent2"/>
              </a:buClr>
              <a:buSzPct val="100000"/>
              <a:buFont typeface="Arial"/>
              <a:buChar char="-"/>
            </a:pPr>
            <a:r>
              <a:rPr lang="fr-CH" sz="1700">
                <a:solidFill>
                  <a:schemeClr val="accent2"/>
                </a:solidFill>
                <a:latin typeface="Arial"/>
                <a:ea typeface="Arial"/>
                <a:cs typeface="Arial"/>
                <a:sym typeface="Arial"/>
              </a:rPr>
              <a:t>Mode of supply (services)</a:t>
            </a:r>
            <a:endParaRPr sz="1700">
              <a:solidFill>
                <a:schemeClr val="accent2"/>
              </a:solidFill>
              <a:latin typeface="Arial"/>
              <a:ea typeface="Arial"/>
              <a:cs typeface="Arial"/>
              <a:sym typeface="Arial"/>
            </a:endParaRPr>
          </a:p>
          <a:p>
            <a:pPr indent="-285781" lvl="0" marL="285750" marR="0" rtl="0" algn="l">
              <a:spcBef>
                <a:spcPts val="914"/>
              </a:spcBef>
              <a:spcAft>
                <a:spcPts val="0"/>
              </a:spcAft>
              <a:buClr>
                <a:schemeClr val="accent2"/>
              </a:buClr>
              <a:buSzPct val="100000"/>
              <a:buFont typeface="Arial"/>
              <a:buChar char="-"/>
            </a:pPr>
            <a:r>
              <a:rPr lang="fr-CH" sz="1700">
                <a:solidFill>
                  <a:schemeClr val="accent2"/>
                </a:solidFill>
                <a:latin typeface="Arial"/>
                <a:ea typeface="Arial"/>
                <a:cs typeface="Arial"/>
                <a:sym typeface="Arial"/>
              </a:rPr>
              <a:t>Export destination / import origin (goods) / origin of foreign clients (services)</a:t>
            </a:r>
            <a:endParaRPr sz="1700">
              <a:solidFill>
                <a:schemeClr val="accent2"/>
              </a:solidFill>
              <a:latin typeface="Arial"/>
              <a:ea typeface="Arial"/>
              <a:cs typeface="Arial"/>
              <a:sym typeface="Arial"/>
            </a:endParaRPr>
          </a:p>
          <a:p>
            <a:pPr indent="-285781" lvl="0" marL="285750" marR="0" rtl="0" algn="l">
              <a:spcBef>
                <a:spcPts val="914"/>
              </a:spcBef>
              <a:spcAft>
                <a:spcPts val="0"/>
              </a:spcAft>
              <a:buClr>
                <a:schemeClr val="accent2"/>
              </a:buClr>
              <a:buSzPct val="100000"/>
              <a:buFont typeface="Arial"/>
              <a:buChar char="-"/>
            </a:pPr>
            <a:r>
              <a:rPr lang="fr-CH" sz="1700">
                <a:solidFill>
                  <a:schemeClr val="accent2"/>
                </a:solidFill>
                <a:latin typeface="Arial"/>
                <a:ea typeface="Arial"/>
                <a:cs typeface="Arial"/>
                <a:sym typeface="Arial"/>
              </a:rPr>
              <a:t>Types of obstacle(s) encountered for each pair of product/service and market, including regulatory and procedural obstacles, lack of information, issues related to the business environment, etc.</a:t>
            </a:r>
            <a:endParaRPr/>
          </a:p>
          <a:p>
            <a:pPr indent="-285781" lvl="0" marL="285750" marR="0" rtl="0" algn="l">
              <a:spcBef>
                <a:spcPts val="914"/>
              </a:spcBef>
              <a:spcAft>
                <a:spcPts val="0"/>
              </a:spcAft>
              <a:buClr>
                <a:schemeClr val="accent2"/>
              </a:buClr>
              <a:buSzPct val="100000"/>
              <a:buFont typeface="Arial"/>
              <a:buChar char="-"/>
            </a:pPr>
            <a:r>
              <a:rPr lang="fr-CH" sz="1700">
                <a:solidFill>
                  <a:schemeClr val="accent2"/>
                </a:solidFill>
                <a:latin typeface="Arial"/>
                <a:ea typeface="Arial"/>
                <a:cs typeface="Arial"/>
                <a:sym typeface="Arial"/>
              </a:rPr>
              <a:t>Companies’ recommendations: what needs to change</a:t>
            </a:r>
            <a:endParaRPr/>
          </a:p>
          <a:p>
            <a:pPr indent="-285781" lvl="0" marL="285750" marR="0" rtl="0" algn="l">
              <a:spcBef>
                <a:spcPts val="914"/>
              </a:spcBef>
              <a:spcAft>
                <a:spcPts val="0"/>
              </a:spcAft>
              <a:buClr>
                <a:schemeClr val="accent2"/>
              </a:buClr>
              <a:buSzPct val="100000"/>
              <a:buFont typeface="Arial"/>
              <a:buChar char="-"/>
            </a:pPr>
            <a:r>
              <a:rPr lang="fr-CH" sz="1700">
                <a:solidFill>
                  <a:schemeClr val="accent2"/>
                </a:solidFill>
                <a:latin typeface="Arial"/>
                <a:ea typeface="Arial"/>
                <a:cs typeface="Arial"/>
                <a:sym typeface="Arial"/>
              </a:rPr>
              <a:t>Company characteristics (women/youth ownership/management and employment, company size, etc.)</a:t>
            </a:r>
            <a:endParaRPr/>
          </a:p>
          <a:p>
            <a:pPr indent="-185928" lvl="0" marL="285750" marR="0" rtl="0" algn="l">
              <a:spcBef>
                <a:spcPts val="914"/>
              </a:spcBef>
              <a:spcAft>
                <a:spcPts val="0"/>
              </a:spcAft>
              <a:buClr>
                <a:schemeClr val="accent2"/>
              </a:buClr>
              <a:buSzPct val="100000"/>
              <a:buFont typeface="Arial"/>
              <a:buNone/>
            </a:pPr>
            <a:r>
              <a:t/>
            </a:r>
            <a:endParaRPr sz="1700">
              <a:solidFill>
                <a:schemeClr val="accent2"/>
              </a:solidFill>
              <a:latin typeface="Arial"/>
              <a:ea typeface="Arial"/>
              <a:cs typeface="Arial"/>
              <a:sym typeface="Arial"/>
            </a:endParaRPr>
          </a:p>
          <a:p>
            <a:pPr indent="-285781" lvl="0" marL="285750" marR="0" rtl="0" algn="l">
              <a:spcBef>
                <a:spcPts val="914"/>
              </a:spcBef>
              <a:spcAft>
                <a:spcPts val="0"/>
              </a:spcAft>
              <a:buClr>
                <a:schemeClr val="accent2"/>
              </a:buClr>
              <a:buSzPct val="100000"/>
              <a:buFont typeface="Noto Sans Symbols"/>
              <a:buChar char="🡪"/>
            </a:pPr>
            <a:r>
              <a:rPr lang="fr-CH" sz="1700">
                <a:solidFill>
                  <a:schemeClr val="accent2"/>
                </a:solidFill>
                <a:latin typeface="Arial"/>
                <a:ea typeface="Arial"/>
                <a:cs typeface="Arial"/>
                <a:sym typeface="Arial"/>
              </a:rPr>
              <a:t>The results feed into public-private dialogue processes establishing recommended actions to overcome identified trade impediments</a:t>
            </a:r>
            <a:endParaRPr/>
          </a:p>
          <a:p>
            <a:pPr indent="-185928" lvl="0" marL="285750" marR="0" rtl="0" algn="l">
              <a:spcBef>
                <a:spcPts val="914"/>
              </a:spcBef>
              <a:spcAft>
                <a:spcPts val="0"/>
              </a:spcAft>
              <a:buClr>
                <a:schemeClr val="accent2"/>
              </a:buClr>
              <a:buSzPct val="100000"/>
              <a:buFont typeface="Noto Sans Symbols"/>
              <a:buNone/>
            </a:pPr>
            <a:r>
              <a:t/>
            </a:r>
            <a:endParaRPr sz="1700">
              <a:solidFill>
                <a:schemeClr val="accent2"/>
              </a:solidFill>
              <a:latin typeface="Arial"/>
              <a:ea typeface="Arial"/>
              <a:cs typeface="Arial"/>
              <a:sym typeface="Arial"/>
            </a:endParaRPr>
          </a:p>
        </p:txBody>
      </p:sp>
      <p:sp>
        <p:nvSpPr>
          <p:cNvPr id="595" name="Google Shape;595;p26"/>
          <p:cNvSpPr/>
          <p:nvPr/>
        </p:nvSpPr>
        <p:spPr>
          <a:xfrm>
            <a:off x="1055440" y="-3791"/>
            <a:ext cx="7623804" cy="768495"/>
          </a:xfrm>
          <a:prstGeom prst="parallelogram">
            <a:avLst>
              <a:gd fmla="val 58831" name="adj"/>
            </a:avLst>
          </a:prstGeom>
          <a:solidFill>
            <a:srgbClr val="6B004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596" name="Google Shape;596;p26"/>
          <p:cNvSpPr txBox="1"/>
          <p:nvPr/>
        </p:nvSpPr>
        <p:spPr>
          <a:xfrm>
            <a:off x="1559497" y="764704"/>
            <a:ext cx="543358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600">
                <a:solidFill>
                  <a:srgbClr val="8F0063"/>
                </a:solidFill>
                <a:latin typeface="Arial"/>
                <a:ea typeface="Arial"/>
                <a:cs typeface="Arial"/>
                <a:sym typeface="Arial"/>
              </a:rPr>
              <a:t>…. and bringing it to the policy making table</a:t>
            </a:r>
            <a:endParaRPr b="1" sz="1600">
              <a:solidFill>
                <a:srgbClr val="8F0063"/>
              </a:solidFill>
              <a:latin typeface="Arial"/>
              <a:ea typeface="Arial"/>
              <a:cs typeface="Arial"/>
              <a:sym typeface="Arial"/>
            </a:endParaRPr>
          </a:p>
        </p:txBody>
      </p:sp>
      <p:sp>
        <p:nvSpPr>
          <p:cNvPr id="597" name="Google Shape;597;p26"/>
          <p:cNvSpPr txBox="1"/>
          <p:nvPr/>
        </p:nvSpPr>
        <p:spPr>
          <a:xfrm>
            <a:off x="1455704" y="68217"/>
            <a:ext cx="8748464" cy="5524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FFFF"/>
              </a:buClr>
              <a:buSzPts val="3200"/>
              <a:buFont typeface="Arial"/>
              <a:buNone/>
            </a:pPr>
            <a:r>
              <a:rPr lang="fr-CH" sz="3200">
                <a:solidFill>
                  <a:srgbClr val="FFFFFF"/>
                </a:solidFill>
                <a:latin typeface="Arial"/>
                <a:ea typeface="Arial"/>
                <a:cs typeface="Arial"/>
                <a:sym typeface="Arial"/>
              </a:rPr>
              <a:t>3.1 Capturing the MSME voice</a:t>
            </a:r>
            <a:endParaRPr sz="3200">
              <a:solidFill>
                <a:srgbClr val="FFFFFF"/>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27"/>
          <p:cNvSpPr/>
          <p:nvPr/>
        </p:nvSpPr>
        <p:spPr>
          <a:xfrm>
            <a:off x="1735450" y="568434"/>
            <a:ext cx="4917623" cy="2644543"/>
          </a:xfrm>
          <a:prstGeom prst="roundRect">
            <a:avLst>
              <a:gd fmla="val 16667" name="adj"/>
            </a:avLst>
          </a:prstGeom>
          <a:no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604" name="Google Shape;604;p27"/>
          <p:cNvSpPr/>
          <p:nvPr/>
        </p:nvSpPr>
        <p:spPr>
          <a:xfrm>
            <a:off x="6643992" y="180653"/>
            <a:ext cx="3988513" cy="2893484"/>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605" name="Google Shape;605;p27"/>
          <p:cNvSpPr txBox="1"/>
          <p:nvPr/>
        </p:nvSpPr>
        <p:spPr>
          <a:xfrm>
            <a:off x="1455704" y="44624"/>
            <a:ext cx="8748464" cy="5524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FFFF"/>
              </a:buClr>
              <a:buSzPts val="3200"/>
              <a:buFont typeface="Arial"/>
              <a:buNone/>
            </a:pPr>
            <a:r>
              <a:rPr lang="fr-CH" sz="3200">
                <a:solidFill>
                  <a:srgbClr val="FFFFFF"/>
                </a:solidFill>
                <a:latin typeface="Arial"/>
                <a:ea typeface="Arial"/>
                <a:cs typeface="Arial"/>
                <a:sym typeface="Arial"/>
              </a:rPr>
              <a:t>Capturing the MSME voice </a:t>
            </a:r>
            <a:r>
              <a:rPr lang="fr-CH" sz="2000">
                <a:solidFill>
                  <a:srgbClr val="FFFFFF"/>
                </a:solidFill>
                <a:latin typeface="Arial"/>
                <a:ea typeface="Arial"/>
                <a:cs typeface="Arial"/>
                <a:sym typeface="Arial"/>
              </a:rPr>
              <a:t>(2/2)</a:t>
            </a:r>
            <a:endParaRPr sz="3200">
              <a:solidFill>
                <a:srgbClr val="FFFFFF"/>
              </a:solidFill>
              <a:latin typeface="Arial"/>
              <a:ea typeface="Arial"/>
              <a:cs typeface="Arial"/>
              <a:sym typeface="Arial"/>
            </a:endParaRPr>
          </a:p>
        </p:txBody>
      </p:sp>
      <p:sp>
        <p:nvSpPr>
          <p:cNvPr descr="Wheat Ears Or Rice Icon Royalty Free Cliparts, Vectors, And Stock  Illustration. Image 66408008." id="606" name="Google Shape;606;p27"/>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595959"/>
              </a:solidFill>
              <a:latin typeface="Arial"/>
              <a:ea typeface="Arial"/>
              <a:cs typeface="Arial"/>
              <a:sym typeface="Arial"/>
            </a:endParaRPr>
          </a:p>
        </p:txBody>
      </p:sp>
      <p:sp>
        <p:nvSpPr>
          <p:cNvPr id="607" name="Google Shape;607;p27"/>
          <p:cNvSpPr txBox="1"/>
          <p:nvPr>
            <p:ph type="title"/>
          </p:nvPr>
        </p:nvSpPr>
        <p:spPr>
          <a:xfrm>
            <a:off x="540454" y="1311808"/>
            <a:ext cx="4729927" cy="51583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000"/>
              <a:buFont typeface="Arial"/>
              <a:buNone/>
            </a:pPr>
            <a:r>
              <a:rPr lang="fr-CH" sz="2000" u="sng">
                <a:solidFill>
                  <a:schemeClr val="dk1"/>
                </a:solidFill>
              </a:rPr>
              <a:t>… for greater impact on the ground</a:t>
            </a:r>
            <a:endParaRPr sz="2000" u="sng"/>
          </a:p>
        </p:txBody>
      </p:sp>
      <p:sp>
        <p:nvSpPr>
          <p:cNvPr id="608" name="Google Shape;608;p27"/>
          <p:cNvSpPr txBox="1"/>
          <p:nvPr/>
        </p:nvSpPr>
        <p:spPr>
          <a:xfrm>
            <a:off x="510763" y="1970885"/>
            <a:ext cx="371302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1200">
                <a:solidFill>
                  <a:srgbClr val="595959"/>
                </a:solidFill>
                <a:latin typeface="Arial"/>
                <a:ea typeface="Arial"/>
                <a:cs typeface="Arial"/>
                <a:sym typeface="Arial"/>
              </a:rPr>
              <a:t>ITC’s business survey on NTMs in Mauritius highlighted that companies suffered from what they felt were </a:t>
            </a:r>
            <a:r>
              <a:rPr b="1" lang="fr-CH" sz="1200">
                <a:solidFill>
                  <a:srgbClr val="0070C0"/>
                </a:solidFill>
                <a:latin typeface="Arial"/>
                <a:ea typeface="Arial"/>
                <a:cs typeface="Arial"/>
                <a:sym typeface="Arial"/>
              </a:rPr>
              <a:t>excessive import licensing requirements</a:t>
            </a:r>
            <a:r>
              <a:rPr lang="fr-CH" sz="1200">
                <a:solidFill>
                  <a:srgbClr val="595959"/>
                </a:solidFill>
                <a:latin typeface="Arial"/>
                <a:ea typeface="Arial"/>
                <a:cs typeface="Arial"/>
                <a:sym typeface="Arial"/>
              </a:rPr>
              <a:t>.  </a:t>
            </a:r>
            <a:endParaRPr/>
          </a:p>
          <a:p>
            <a:pPr indent="0" lvl="0" marL="0" marR="0" rtl="0" algn="l">
              <a:spcBef>
                <a:spcPts val="0"/>
              </a:spcBef>
              <a:spcAft>
                <a:spcPts val="0"/>
              </a:spcAft>
              <a:buNone/>
            </a:pPr>
            <a:r>
              <a:t/>
            </a:r>
            <a:endParaRPr sz="1200">
              <a:solidFill>
                <a:srgbClr val="595959"/>
              </a:solidFill>
              <a:latin typeface="Arial"/>
              <a:ea typeface="Arial"/>
              <a:cs typeface="Arial"/>
              <a:sym typeface="Arial"/>
            </a:endParaRPr>
          </a:p>
          <a:p>
            <a:pPr indent="0" lvl="0" marL="0" marR="0" rtl="0" algn="l">
              <a:spcBef>
                <a:spcPts val="0"/>
              </a:spcBef>
              <a:spcAft>
                <a:spcPts val="0"/>
              </a:spcAft>
              <a:buNone/>
            </a:pPr>
            <a:r>
              <a:rPr lang="fr-CH" sz="1200">
                <a:solidFill>
                  <a:srgbClr val="595959"/>
                </a:solidFill>
                <a:latin typeface="Arial"/>
                <a:ea typeface="Arial"/>
                <a:cs typeface="Arial"/>
                <a:sym typeface="Arial"/>
              </a:rPr>
              <a:t>Stakeholders, including government agencies, concluded that a </a:t>
            </a:r>
            <a:r>
              <a:rPr b="1" lang="fr-CH" sz="1200">
                <a:solidFill>
                  <a:srgbClr val="0070C0"/>
                </a:solidFill>
                <a:latin typeface="Arial"/>
                <a:ea typeface="Arial"/>
                <a:cs typeface="Arial"/>
                <a:sym typeface="Arial"/>
              </a:rPr>
              <a:t>simplification</a:t>
            </a:r>
            <a:r>
              <a:rPr b="1" lang="fr-CH" sz="1200">
                <a:solidFill>
                  <a:srgbClr val="595959"/>
                </a:solidFill>
                <a:latin typeface="Arial"/>
                <a:ea typeface="Arial"/>
                <a:cs typeface="Arial"/>
                <a:sym typeface="Arial"/>
              </a:rPr>
              <a:t> was warranted</a:t>
            </a:r>
            <a:r>
              <a:rPr lang="fr-CH" sz="1200">
                <a:solidFill>
                  <a:srgbClr val="595959"/>
                </a:solidFill>
                <a:latin typeface="Arial"/>
                <a:ea typeface="Arial"/>
                <a:cs typeface="Arial"/>
                <a:sym typeface="Arial"/>
              </a:rPr>
              <a:t> and that some licenses may no longer be needed. </a:t>
            </a:r>
            <a:endParaRPr sz="1200">
              <a:solidFill>
                <a:srgbClr val="595959"/>
              </a:solidFill>
              <a:latin typeface="Arial"/>
              <a:ea typeface="Arial"/>
              <a:cs typeface="Arial"/>
              <a:sym typeface="Arial"/>
            </a:endParaRPr>
          </a:p>
        </p:txBody>
      </p:sp>
      <p:sp>
        <p:nvSpPr>
          <p:cNvPr id="609" name="Google Shape;609;p27"/>
          <p:cNvSpPr txBox="1"/>
          <p:nvPr/>
        </p:nvSpPr>
        <p:spPr>
          <a:xfrm>
            <a:off x="984874" y="3565465"/>
            <a:ext cx="2850772"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CH" sz="1200">
                <a:solidFill>
                  <a:srgbClr val="0070C0"/>
                </a:solidFill>
                <a:latin typeface="Arial"/>
                <a:ea typeface="Arial"/>
                <a:cs typeface="Arial"/>
                <a:sym typeface="Arial"/>
              </a:rPr>
              <a:t>More than 70 import licence requirements have to date been eliminated </a:t>
            </a:r>
            <a:r>
              <a:rPr lang="fr-CH" sz="1200">
                <a:solidFill>
                  <a:srgbClr val="595959"/>
                </a:solidFill>
                <a:latin typeface="Arial"/>
                <a:ea typeface="Arial"/>
                <a:cs typeface="Arial"/>
                <a:sym typeface="Arial"/>
              </a:rPr>
              <a:t>by the government after a thorough review of existing requirements</a:t>
            </a:r>
            <a:endParaRPr/>
          </a:p>
        </p:txBody>
      </p:sp>
      <p:sp>
        <p:nvSpPr>
          <p:cNvPr id="610" name="Google Shape;610;p27"/>
          <p:cNvSpPr/>
          <p:nvPr/>
        </p:nvSpPr>
        <p:spPr>
          <a:xfrm>
            <a:off x="695400" y="3627511"/>
            <a:ext cx="289475" cy="243770"/>
          </a:xfrm>
          <a:prstGeom prst="rightArrow">
            <a:avLst>
              <a:gd fmla="val 50000" name="adj1"/>
              <a:gd fmla="val 50000" name="adj2"/>
            </a:avLst>
          </a:prstGeom>
          <a:solidFill>
            <a:srgbClr val="D5ECFA"/>
          </a:solidFill>
          <a:ln cap="flat" cmpd="sng" w="25400">
            <a:solidFill>
              <a:srgbClr val="2779A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595959"/>
              </a:solidFill>
              <a:latin typeface="Arial"/>
              <a:ea typeface="Arial"/>
              <a:cs typeface="Arial"/>
              <a:sym typeface="Arial"/>
            </a:endParaRPr>
          </a:p>
        </p:txBody>
      </p:sp>
      <p:sp>
        <p:nvSpPr>
          <p:cNvPr id="611" name="Google Shape;611;p27"/>
          <p:cNvSpPr/>
          <p:nvPr/>
        </p:nvSpPr>
        <p:spPr>
          <a:xfrm>
            <a:off x="4515656" y="2204864"/>
            <a:ext cx="2568666" cy="2408320"/>
          </a:xfrm>
          <a:prstGeom prst="wedgeRoundRectCallout">
            <a:avLst>
              <a:gd fmla="val -69800" name="adj1"/>
              <a:gd fmla="val -7374" name="adj2"/>
              <a:gd fmla="val 16667" name="adj3"/>
            </a:avLst>
          </a:prstGeom>
          <a:solidFill>
            <a:srgbClr val="CEE1F7"/>
          </a:solidFill>
          <a:ln cap="flat" cmpd="sng" w="25400">
            <a:solidFill>
              <a:srgbClr val="2779AA"/>
            </a:solidFill>
            <a:prstDash val="solid"/>
            <a:round/>
            <a:headEnd len="sm" w="sm" type="none"/>
            <a:tailEnd len="sm" w="sm" type="none"/>
          </a:ln>
        </p:spPr>
        <p:txBody>
          <a:bodyPr anchorCtr="0" anchor="ctr" bIns="0" lIns="36000" spcFirstLastPara="1" rIns="36000" wrap="square" tIns="36000">
            <a:noAutofit/>
          </a:bodyPr>
          <a:lstStyle/>
          <a:p>
            <a:pPr indent="0" lvl="0" marL="0" marR="0" rtl="0" algn="ctr">
              <a:spcBef>
                <a:spcPts val="0"/>
              </a:spcBef>
              <a:spcAft>
                <a:spcPts val="0"/>
              </a:spcAft>
              <a:buNone/>
            </a:pPr>
            <a:r>
              <a:rPr i="1" lang="fr-CH" sz="1400">
                <a:solidFill>
                  <a:srgbClr val="2C2C2C"/>
                </a:solidFill>
                <a:latin typeface="Arial"/>
                <a:ea typeface="Arial"/>
                <a:cs typeface="Arial"/>
                <a:sym typeface="Arial"/>
              </a:rPr>
              <a:t>“A direct consequence of the survey and the ITC consultations was the elimination of the need for Tea Board clearance of rooibos tea imports. </a:t>
            </a:r>
            <a:r>
              <a:rPr b="1" i="1" lang="fr-CH" sz="1400">
                <a:solidFill>
                  <a:srgbClr val="0070C0"/>
                </a:solidFill>
                <a:latin typeface="Arial"/>
                <a:ea typeface="Arial"/>
                <a:cs typeface="Arial"/>
                <a:sym typeface="Arial"/>
              </a:rPr>
              <a:t>This resulted in reduced time and cost for my business.</a:t>
            </a:r>
            <a:r>
              <a:rPr i="1" lang="fr-CH" sz="1400">
                <a:solidFill>
                  <a:srgbClr val="0070C0"/>
                </a:solidFill>
                <a:latin typeface="Arial"/>
                <a:ea typeface="Arial"/>
                <a:cs typeface="Arial"/>
                <a:sym typeface="Arial"/>
              </a:rPr>
              <a:t>”</a:t>
            </a:r>
            <a:endParaRPr/>
          </a:p>
          <a:p>
            <a:pPr indent="0" lvl="0" marL="0" marR="0" rtl="0" algn="ctr">
              <a:spcBef>
                <a:spcPts val="600"/>
              </a:spcBef>
              <a:spcAft>
                <a:spcPts val="0"/>
              </a:spcAft>
              <a:buNone/>
            </a:pPr>
            <a:r>
              <a:rPr i="1" lang="fr-CH" sz="1050">
                <a:solidFill>
                  <a:srgbClr val="595959"/>
                </a:solidFill>
                <a:latin typeface="Arial"/>
                <a:ea typeface="Arial"/>
                <a:cs typeface="Arial"/>
                <a:sym typeface="Arial"/>
              </a:rPr>
              <a:t>A Mauritian tea importer</a:t>
            </a:r>
            <a:endParaRPr/>
          </a:p>
        </p:txBody>
      </p:sp>
      <p:sp>
        <p:nvSpPr>
          <p:cNvPr id="612" name="Google Shape;612;p27"/>
          <p:cNvSpPr txBox="1"/>
          <p:nvPr/>
        </p:nvSpPr>
        <p:spPr>
          <a:xfrm>
            <a:off x="540454" y="1642301"/>
            <a:ext cx="5610124" cy="5158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36A7E9"/>
              </a:buClr>
              <a:buSzPts val="1600"/>
              <a:buFont typeface="Arial"/>
              <a:buNone/>
            </a:pPr>
            <a:r>
              <a:rPr lang="fr-CH" sz="1600">
                <a:solidFill>
                  <a:srgbClr val="36A7E9"/>
                </a:solidFill>
                <a:latin typeface="Arial"/>
                <a:ea typeface="Arial"/>
                <a:cs typeface="Arial"/>
                <a:sym typeface="Arial"/>
              </a:rPr>
              <a:t>Example “over-regulation”: opportunities for simplification</a:t>
            </a:r>
            <a:endParaRPr/>
          </a:p>
        </p:txBody>
      </p:sp>
      <p:sp>
        <p:nvSpPr>
          <p:cNvPr id="613" name="Google Shape;613;p27"/>
          <p:cNvSpPr/>
          <p:nvPr/>
        </p:nvSpPr>
        <p:spPr>
          <a:xfrm>
            <a:off x="5092769" y="5296683"/>
            <a:ext cx="368883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2000" u="sng">
                <a:solidFill>
                  <a:srgbClr val="595959"/>
                </a:solidFill>
                <a:latin typeface="Arial"/>
                <a:ea typeface="Arial"/>
                <a:cs typeface="Arial"/>
                <a:sym typeface="Arial"/>
              </a:rPr>
              <a:t>… adapting to emerging needs</a:t>
            </a:r>
            <a:endParaRPr sz="2000">
              <a:solidFill>
                <a:srgbClr val="595959"/>
              </a:solidFill>
              <a:latin typeface="Arial"/>
              <a:ea typeface="Arial"/>
              <a:cs typeface="Arial"/>
              <a:sym typeface="Arial"/>
            </a:endParaRPr>
          </a:p>
        </p:txBody>
      </p:sp>
      <p:sp>
        <p:nvSpPr>
          <p:cNvPr id="614" name="Google Shape;614;p27"/>
          <p:cNvSpPr txBox="1"/>
          <p:nvPr/>
        </p:nvSpPr>
        <p:spPr>
          <a:xfrm>
            <a:off x="5087888" y="5724834"/>
            <a:ext cx="513967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1200">
                <a:solidFill>
                  <a:srgbClr val="595959"/>
                </a:solidFill>
                <a:latin typeface="Arial"/>
                <a:ea typeface="Arial"/>
                <a:cs typeface="Arial"/>
                <a:sym typeface="Arial"/>
              </a:rPr>
              <a:t>Information on consequences of </a:t>
            </a:r>
            <a:r>
              <a:rPr b="1" lang="fr-CH" sz="1200">
                <a:solidFill>
                  <a:srgbClr val="0070C0"/>
                </a:solidFill>
                <a:latin typeface="Arial"/>
                <a:ea typeface="Arial"/>
                <a:cs typeface="Arial"/>
                <a:sym typeface="Arial"/>
              </a:rPr>
              <a:t>COVID and mitigating strategies</a:t>
            </a:r>
            <a:endParaRPr sz="1200">
              <a:solidFill>
                <a:srgbClr val="595959"/>
              </a:solidFill>
              <a:latin typeface="Arial"/>
              <a:ea typeface="Arial"/>
              <a:cs typeface="Arial"/>
              <a:sym typeface="Arial"/>
            </a:endParaRPr>
          </a:p>
          <a:p>
            <a:pPr indent="0" lvl="0" marL="0" marR="0" rtl="0" algn="l">
              <a:spcBef>
                <a:spcPts val="0"/>
              </a:spcBef>
              <a:spcAft>
                <a:spcPts val="0"/>
              </a:spcAft>
              <a:buNone/>
            </a:pPr>
            <a:r>
              <a:t/>
            </a:r>
            <a:endParaRPr sz="1200">
              <a:solidFill>
                <a:srgbClr val="595959"/>
              </a:solidFill>
              <a:latin typeface="Arial"/>
              <a:ea typeface="Arial"/>
              <a:cs typeface="Arial"/>
              <a:sym typeface="Arial"/>
            </a:endParaRPr>
          </a:p>
          <a:p>
            <a:pPr indent="0" lvl="0" marL="0" marR="0" rtl="0" algn="l">
              <a:spcBef>
                <a:spcPts val="0"/>
              </a:spcBef>
              <a:spcAft>
                <a:spcPts val="0"/>
              </a:spcAft>
              <a:buNone/>
            </a:pPr>
            <a:r>
              <a:rPr lang="fr-CH" sz="1200">
                <a:solidFill>
                  <a:srgbClr val="595959"/>
                </a:solidFill>
                <a:latin typeface="Arial"/>
                <a:ea typeface="Arial"/>
                <a:cs typeface="Arial"/>
                <a:sym typeface="Arial"/>
              </a:rPr>
              <a:t>Call for feedback on trade with the EU and the </a:t>
            </a:r>
            <a:r>
              <a:rPr b="1" lang="fr-CH" sz="1200">
                <a:solidFill>
                  <a:srgbClr val="0070C0"/>
                </a:solidFill>
                <a:latin typeface="Arial"/>
                <a:ea typeface="Arial"/>
                <a:cs typeface="Arial"/>
                <a:sym typeface="Arial"/>
              </a:rPr>
              <a:t>UK pre and post-Brexit</a:t>
            </a:r>
            <a:endParaRPr b="1" sz="1200">
              <a:solidFill>
                <a:srgbClr val="0070C0"/>
              </a:solidFill>
              <a:latin typeface="Arial"/>
              <a:ea typeface="Arial"/>
              <a:cs typeface="Arial"/>
              <a:sym typeface="Arial"/>
            </a:endParaRPr>
          </a:p>
        </p:txBody>
      </p:sp>
      <p:sp>
        <p:nvSpPr>
          <p:cNvPr id="615" name="Google Shape;615;p27"/>
          <p:cNvSpPr txBox="1"/>
          <p:nvPr/>
        </p:nvSpPr>
        <p:spPr>
          <a:xfrm>
            <a:off x="7608167" y="2204864"/>
            <a:ext cx="4233193" cy="6460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595959"/>
              </a:buClr>
              <a:buSzPts val="2000"/>
              <a:buFont typeface="Arial"/>
              <a:buNone/>
            </a:pPr>
            <a:r>
              <a:rPr lang="fr-CH" sz="2000" u="sng">
                <a:solidFill>
                  <a:srgbClr val="595959"/>
                </a:solidFill>
                <a:latin typeface="Arial"/>
                <a:ea typeface="Arial"/>
                <a:cs typeface="Arial"/>
                <a:sym typeface="Arial"/>
              </a:rPr>
              <a:t>… creating unprecedented insights</a:t>
            </a:r>
            <a:endParaRPr sz="2000" u="sng">
              <a:solidFill>
                <a:srgbClr val="36A7E9"/>
              </a:solidFill>
              <a:latin typeface="Arial"/>
              <a:ea typeface="Arial"/>
              <a:cs typeface="Arial"/>
              <a:sym typeface="Arial"/>
            </a:endParaRPr>
          </a:p>
        </p:txBody>
      </p:sp>
      <p:sp>
        <p:nvSpPr>
          <p:cNvPr id="616" name="Google Shape;616;p27"/>
          <p:cNvSpPr txBox="1"/>
          <p:nvPr/>
        </p:nvSpPr>
        <p:spPr>
          <a:xfrm>
            <a:off x="7684064" y="2627439"/>
            <a:ext cx="366852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1200">
                <a:solidFill>
                  <a:srgbClr val="595959"/>
                </a:solidFill>
                <a:latin typeface="Arial"/>
                <a:ea typeface="Arial"/>
                <a:cs typeface="Arial"/>
                <a:sym typeface="Arial"/>
              </a:rPr>
              <a:t>Share of </a:t>
            </a:r>
            <a:r>
              <a:rPr b="1" lang="fr-CH" sz="1200">
                <a:solidFill>
                  <a:srgbClr val="0070C0"/>
                </a:solidFill>
                <a:latin typeface="Arial"/>
                <a:ea typeface="Arial"/>
                <a:cs typeface="Arial"/>
                <a:sym typeface="Arial"/>
              </a:rPr>
              <a:t>women-owned and managed firms</a:t>
            </a:r>
            <a:r>
              <a:rPr lang="fr-CH" sz="1200">
                <a:solidFill>
                  <a:srgbClr val="595959"/>
                </a:solidFill>
                <a:latin typeface="Arial"/>
                <a:ea typeface="Arial"/>
                <a:cs typeface="Arial"/>
                <a:sym typeface="Arial"/>
              </a:rPr>
              <a:t> by company size, sector and country </a:t>
            </a:r>
            <a:endParaRPr/>
          </a:p>
          <a:p>
            <a:pPr indent="0" lvl="0" marL="0" marR="0" rtl="0" algn="l">
              <a:spcBef>
                <a:spcPts val="0"/>
              </a:spcBef>
              <a:spcAft>
                <a:spcPts val="0"/>
              </a:spcAft>
              <a:buNone/>
            </a:pPr>
            <a:r>
              <a:t/>
            </a:r>
            <a:endParaRPr sz="1200">
              <a:solidFill>
                <a:srgbClr val="595959"/>
              </a:solidFill>
              <a:latin typeface="Arial"/>
              <a:ea typeface="Arial"/>
              <a:cs typeface="Arial"/>
              <a:sym typeface="Arial"/>
            </a:endParaRPr>
          </a:p>
          <a:p>
            <a:pPr indent="0" lvl="0" marL="0" marR="0" rtl="0" algn="l">
              <a:spcBef>
                <a:spcPts val="0"/>
              </a:spcBef>
              <a:spcAft>
                <a:spcPts val="0"/>
              </a:spcAft>
              <a:buNone/>
            </a:pPr>
            <a:r>
              <a:rPr lang="fr-CH" sz="1200">
                <a:solidFill>
                  <a:srgbClr val="595959"/>
                </a:solidFill>
                <a:latin typeface="Arial"/>
                <a:ea typeface="Arial"/>
                <a:cs typeface="Arial"/>
                <a:sym typeface="Arial"/>
              </a:rPr>
              <a:t>Differences between women and men-led firms</a:t>
            </a:r>
            <a:endParaRPr/>
          </a:p>
          <a:p>
            <a:pPr indent="0" lvl="0" marL="0" marR="0" rtl="0" algn="l">
              <a:spcBef>
                <a:spcPts val="0"/>
              </a:spcBef>
              <a:spcAft>
                <a:spcPts val="0"/>
              </a:spcAft>
              <a:buNone/>
            </a:pPr>
            <a:r>
              <a:t/>
            </a:r>
            <a:endParaRPr sz="1200">
              <a:solidFill>
                <a:srgbClr val="595959"/>
              </a:solidFill>
              <a:latin typeface="Arial"/>
              <a:ea typeface="Arial"/>
              <a:cs typeface="Arial"/>
              <a:sym typeface="Arial"/>
            </a:endParaRPr>
          </a:p>
          <a:p>
            <a:pPr indent="0" lvl="0" marL="0" marR="0" rtl="0" algn="l">
              <a:spcBef>
                <a:spcPts val="0"/>
              </a:spcBef>
              <a:spcAft>
                <a:spcPts val="0"/>
              </a:spcAft>
              <a:buNone/>
            </a:pPr>
            <a:r>
              <a:rPr lang="fr-CH" sz="1200">
                <a:solidFill>
                  <a:srgbClr val="595959"/>
                </a:solidFill>
                <a:latin typeface="Arial"/>
                <a:ea typeface="Arial"/>
                <a:cs typeface="Arial"/>
                <a:sym typeface="Arial"/>
              </a:rPr>
              <a:t>Share of </a:t>
            </a:r>
            <a:r>
              <a:rPr b="1" lang="fr-CH" sz="1200">
                <a:solidFill>
                  <a:srgbClr val="0070C0"/>
                </a:solidFill>
                <a:latin typeface="Arial"/>
                <a:ea typeface="Arial"/>
                <a:cs typeface="Arial"/>
                <a:sym typeface="Arial"/>
              </a:rPr>
              <a:t>micro and small firms</a:t>
            </a:r>
            <a:endParaRPr/>
          </a:p>
          <a:p>
            <a:pPr indent="0" lvl="0" marL="0" marR="0" rtl="0" algn="l">
              <a:spcBef>
                <a:spcPts val="0"/>
              </a:spcBef>
              <a:spcAft>
                <a:spcPts val="0"/>
              </a:spcAft>
              <a:buNone/>
            </a:pPr>
            <a:r>
              <a:t/>
            </a:r>
            <a:endParaRPr sz="1200">
              <a:solidFill>
                <a:srgbClr val="595959"/>
              </a:solidFill>
              <a:latin typeface="Arial"/>
              <a:ea typeface="Arial"/>
              <a:cs typeface="Arial"/>
              <a:sym typeface="Arial"/>
            </a:endParaRPr>
          </a:p>
          <a:p>
            <a:pPr indent="0" lvl="0" marL="0" marR="0" rtl="0" algn="l">
              <a:spcBef>
                <a:spcPts val="0"/>
              </a:spcBef>
              <a:spcAft>
                <a:spcPts val="0"/>
              </a:spcAft>
              <a:buNone/>
            </a:pPr>
            <a:r>
              <a:rPr b="1" lang="fr-CH" sz="1200">
                <a:solidFill>
                  <a:srgbClr val="0070C0"/>
                </a:solidFill>
                <a:latin typeface="Arial"/>
                <a:ea typeface="Arial"/>
                <a:cs typeface="Arial"/>
                <a:sym typeface="Arial"/>
              </a:rPr>
              <a:t>Services trade </a:t>
            </a:r>
            <a:r>
              <a:rPr lang="fr-CH" sz="1200">
                <a:solidFill>
                  <a:srgbClr val="595959"/>
                </a:solidFill>
                <a:latin typeface="Arial"/>
                <a:ea typeface="Arial"/>
                <a:cs typeface="Arial"/>
                <a:sym typeface="Arial"/>
              </a:rPr>
              <a:t>activities of MSMEs and barriers faced</a:t>
            </a:r>
            <a:endParaRPr/>
          </a:p>
          <a:p>
            <a:pPr indent="0" lvl="0" marL="0" marR="0" rtl="0" algn="l">
              <a:spcBef>
                <a:spcPts val="0"/>
              </a:spcBef>
              <a:spcAft>
                <a:spcPts val="0"/>
              </a:spcAft>
              <a:buNone/>
            </a:pPr>
            <a:r>
              <a:t/>
            </a:r>
            <a:endParaRPr sz="1200">
              <a:solidFill>
                <a:srgbClr val="595959"/>
              </a:solidFill>
              <a:latin typeface="Arial"/>
              <a:ea typeface="Arial"/>
              <a:cs typeface="Arial"/>
              <a:sym typeface="Arial"/>
            </a:endParaRPr>
          </a:p>
          <a:p>
            <a:pPr indent="0" lvl="0" marL="0" marR="0" rtl="0" algn="l">
              <a:spcBef>
                <a:spcPts val="0"/>
              </a:spcBef>
              <a:spcAft>
                <a:spcPts val="0"/>
              </a:spcAft>
              <a:buNone/>
            </a:pPr>
            <a:r>
              <a:rPr b="1" lang="fr-CH" sz="1200">
                <a:solidFill>
                  <a:srgbClr val="0070C0"/>
                </a:solidFill>
                <a:latin typeface="Arial"/>
                <a:ea typeface="Arial"/>
                <a:cs typeface="Arial"/>
                <a:sym typeface="Arial"/>
              </a:rPr>
              <a:t>Youth and female employment </a:t>
            </a:r>
            <a:r>
              <a:rPr lang="fr-CH" sz="1200">
                <a:solidFill>
                  <a:srgbClr val="595959"/>
                </a:solidFill>
                <a:latin typeface="Arial"/>
                <a:ea typeface="Arial"/>
                <a:cs typeface="Arial"/>
                <a:sym typeface="Arial"/>
              </a:rPr>
              <a:t>in trading firms</a:t>
            </a:r>
            <a:endParaRPr/>
          </a:p>
          <a:p>
            <a:pPr indent="0" lvl="0" marL="0" marR="0" rtl="0" algn="l">
              <a:spcBef>
                <a:spcPts val="0"/>
              </a:spcBef>
              <a:spcAft>
                <a:spcPts val="0"/>
              </a:spcAft>
              <a:buNone/>
            </a:pPr>
            <a:r>
              <a:t/>
            </a:r>
            <a:endParaRPr sz="1200">
              <a:solidFill>
                <a:srgbClr val="595959"/>
              </a:solidFill>
              <a:latin typeface="Arial"/>
              <a:ea typeface="Arial"/>
              <a:cs typeface="Arial"/>
              <a:sym typeface="Arial"/>
            </a:endParaRPr>
          </a:p>
        </p:txBody>
      </p:sp>
      <p:sp>
        <p:nvSpPr>
          <p:cNvPr id="617" name="Google Shape;617;p27"/>
          <p:cNvSpPr txBox="1"/>
          <p:nvPr/>
        </p:nvSpPr>
        <p:spPr>
          <a:xfrm>
            <a:off x="1020973" y="5013176"/>
            <a:ext cx="2482739" cy="1508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4400">
                <a:solidFill>
                  <a:srgbClr val="00B0F0"/>
                </a:solidFill>
                <a:latin typeface="Impact"/>
                <a:ea typeface="Impact"/>
                <a:cs typeface="Impact"/>
                <a:sym typeface="Impact"/>
              </a:rPr>
              <a:t>35,739</a:t>
            </a:r>
            <a:r>
              <a:rPr lang="fr-CH" sz="2800">
                <a:solidFill>
                  <a:srgbClr val="00B0F0"/>
                </a:solidFill>
                <a:latin typeface="Impact"/>
                <a:ea typeface="Impact"/>
                <a:cs typeface="Impact"/>
                <a:sym typeface="Impact"/>
              </a:rPr>
              <a:t> </a:t>
            </a:r>
            <a:endParaRPr sz="2400">
              <a:solidFill>
                <a:srgbClr val="00B0F0"/>
              </a:solidFill>
              <a:latin typeface="Impact"/>
              <a:ea typeface="Impact"/>
              <a:cs typeface="Impact"/>
              <a:sym typeface="Impact"/>
            </a:endParaRPr>
          </a:p>
          <a:p>
            <a:pPr indent="0" lvl="0" marL="0" marR="0" rtl="0" algn="l">
              <a:spcBef>
                <a:spcPts val="0"/>
              </a:spcBef>
              <a:spcAft>
                <a:spcPts val="0"/>
              </a:spcAft>
              <a:buNone/>
            </a:pPr>
            <a:r>
              <a:rPr lang="fr-CH" sz="1600">
                <a:solidFill>
                  <a:srgbClr val="424242"/>
                </a:solidFill>
                <a:latin typeface="Geo"/>
                <a:ea typeface="Geo"/>
                <a:cs typeface="Geo"/>
                <a:sym typeface="Geo"/>
              </a:rPr>
              <a:t>Interviews with exporters and importers to date</a:t>
            </a:r>
            <a:endParaRPr/>
          </a:p>
        </p:txBody>
      </p:sp>
      <p:pic>
        <p:nvPicPr>
          <p:cNvPr id="618" name="Google Shape;618;p27"/>
          <p:cNvPicPr preferRelativeResize="0"/>
          <p:nvPr/>
        </p:nvPicPr>
        <p:blipFill rotWithShape="1">
          <a:blip r:embed="rId3">
            <a:alphaModFix/>
          </a:blip>
          <a:srcRect b="0" l="0" r="0" t="0"/>
          <a:stretch/>
        </p:blipFill>
        <p:spPr>
          <a:xfrm>
            <a:off x="183198" y="5046085"/>
            <a:ext cx="980623" cy="980623"/>
          </a:xfrm>
          <a:prstGeom prst="rect">
            <a:avLst/>
          </a:prstGeom>
          <a:noFill/>
          <a:ln>
            <a:noFill/>
          </a:ln>
        </p:spPr>
      </p:pic>
      <p:pic>
        <p:nvPicPr>
          <p:cNvPr id="619" name="Google Shape;619;p27"/>
          <p:cNvPicPr preferRelativeResize="0"/>
          <p:nvPr/>
        </p:nvPicPr>
        <p:blipFill rotWithShape="1">
          <a:blip r:embed="rId4">
            <a:alphaModFix/>
          </a:blip>
          <a:srcRect b="0" l="0" r="0" t="0"/>
          <a:stretch/>
        </p:blipFill>
        <p:spPr>
          <a:xfrm>
            <a:off x="8540631" y="604184"/>
            <a:ext cx="3175116" cy="1502130"/>
          </a:xfrm>
          <a:prstGeom prst="rect">
            <a:avLst/>
          </a:prstGeom>
          <a:noFill/>
          <a:ln>
            <a:noFill/>
          </a:ln>
        </p:spPr>
      </p:pic>
      <p:grpSp>
        <p:nvGrpSpPr>
          <p:cNvPr id="620" name="Google Shape;620;p27"/>
          <p:cNvGrpSpPr/>
          <p:nvPr/>
        </p:nvGrpSpPr>
        <p:grpSpPr>
          <a:xfrm>
            <a:off x="7523140" y="382050"/>
            <a:ext cx="1157361" cy="1144803"/>
            <a:chOff x="-1962567" y="1552520"/>
            <a:chExt cx="1995589" cy="1870187"/>
          </a:xfrm>
        </p:grpSpPr>
        <p:sp>
          <p:nvSpPr>
            <p:cNvPr id="621" name="Google Shape;621;p27"/>
            <p:cNvSpPr txBox="1"/>
            <p:nvPr/>
          </p:nvSpPr>
          <p:spPr>
            <a:xfrm>
              <a:off x="-1962567" y="3084153"/>
              <a:ext cx="1995589" cy="33855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fr-CH" sz="1600">
                  <a:solidFill>
                    <a:srgbClr val="424242"/>
                  </a:solidFill>
                  <a:latin typeface="Geo"/>
                  <a:ea typeface="Geo"/>
                  <a:cs typeface="Geo"/>
                  <a:sym typeface="Geo"/>
                </a:rPr>
                <a:t>Countries</a:t>
              </a:r>
              <a:endParaRPr sz="1800">
                <a:solidFill>
                  <a:srgbClr val="FE22BB"/>
                </a:solidFill>
                <a:latin typeface="Geo"/>
                <a:ea typeface="Geo"/>
                <a:cs typeface="Geo"/>
                <a:sym typeface="Geo"/>
              </a:endParaRPr>
            </a:p>
          </p:txBody>
        </p:sp>
        <p:sp>
          <p:nvSpPr>
            <p:cNvPr id="622" name="Google Shape;622;p27"/>
            <p:cNvSpPr/>
            <p:nvPr/>
          </p:nvSpPr>
          <p:spPr>
            <a:xfrm>
              <a:off x="-1919135" y="1552520"/>
              <a:ext cx="117852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7200">
                  <a:solidFill>
                    <a:srgbClr val="00B0F0"/>
                  </a:solidFill>
                  <a:latin typeface="Impact"/>
                  <a:ea typeface="Impact"/>
                  <a:cs typeface="Impact"/>
                  <a:sym typeface="Impact"/>
                </a:rPr>
                <a:t>73</a:t>
              </a:r>
              <a:r>
                <a:rPr b="1" lang="fr-CH" sz="6000">
                  <a:solidFill>
                    <a:srgbClr val="00B0F0"/>
                  </a:solidFill>
                  <a:latin typeface="Impact"/>
                  <a:ea typeface="Impact"/>
                  <a:cs typeface="Impact"/>
                  <a:sym typeface="Impact"/>
                </a:rPr>
                <a:t> </a:t>
              </a:r>
              <a:endParaRPr sz="6000">
                <a:solidFill>
                  <a:srgbClr val="595959"/>
                </a:solidFill>
                <a:latin typeface="Impact"/>
                <a:ea typeface="Impact"/>
                <a:cs typeface="Impact"/>
                <a:sym typeface="Impact"/>
              </a:endParaRPr>
            </a:p>
          </p:txBody>
        </p:sp>
      </p:grpSp>
      <p:pic>
        <p:nvPicPr>
          <p:cNvPr descr="Map, optimization, geo, location, place" id="623" name="Google Shape;623;p27"/>
          <p:cNvPicPr preferRelativeResize="0"/>
          <p:nvPr/>
        </p:nvPicPr>
        <p:blipFill rotWithShape="1">
          <a:blip r:embed="rId5">
            <a:alphaModFix/>
          </a:blip>
          <a:srcRect b="0" l="0" r="0" t="0"/>
          <a:stretch/>
        </p:blipFill>
        <p:spPr>
          <a:xfrm>
            <a:off x="8618528" y="516396"/>
            <a:ext cx="702333" cy="719918"/>
          </a:xfrm>
          <a:prstGeom prst="rect">
            <a:avLst/>
          </a:prstGeom>
          <a:noFill/>
          <a:ln>
            <a:noFill/>
          </a:ln>
        </p:spPr>
      </p:pic>
      <p:sp>
        <p:nvSpPr>
          <p:cNvPr id="624" name="Google Shape;624;p27"/>
          <p:cNvSpPr/>
          <p:nvPr/>
        </p:nvSpPr>
        <p:spPr>
          <a:xfrm>
            <a:off x="0" y="-3792"/>
            <a:ext cx="12192000" cy="226175"/>
          </a:xfrm>
          <a:prstGeom prst="parallelogram">
            <a:avLst>
              <a:gd fmla="val 58831"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625" name="Google Shape;625;p27"/>
          <p:cNvSpPr txBox="1"/>
          <p:nvPr/>
        </p:nvSpPr>
        <p:spPr>
          <a:xfrm>
            <a:off x="188626" y="307334"/>
            <a:ext cx="711825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600">
                <a:solidFill>
                  <a:srgbClr val="8F0063"/>
                </a:solidFill>
                <a:latin typeface="Arial"/>
                <a:ea typeface="Arial"/>
                <a:cs typeface="Arial"/>
                <a:sym typeface="Arial"/>
              </a:rPr>
              <a:t>Capturing the voices of MSMEs and bringing it to the policy making table</a:t>
            </a:r>
            <a:endParaRPr b="1" sz="1600">
              <a:solidFill>
                <a:srgbClr val="8F0063"/>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28"/>
          <p:cNvSpPr txBox="1"/>
          <p:nvPr/>
        </p:nvSpPr>
        <p:spPr>
          <a:xfrm>
            <a:off x="1784200" y="4888913"/>
            <a:ext cx="4210300" cy="369332"/>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rgbClr val="595959"/>
              </a:solidFill>
              <a:latin typeface="Arial"/>
              <a:ea typeface="Arial"/>
              <a:cs typeface="Arial"/>
              <a:sym typeface="Arial"/>
            </a:endParaRPr>
          </a:p>
        </p:txBody>
      </p:sp>
      <p:pic>
        <p:nvPicPr>
          <p:cNvPr descr="Capture2" id="632" name="Google Shape;632;p28"/>
          <p:cNvPicPr preferRelativeResize="0"/>
          <p:nvPr/>
        </p:nvPicPr>
        <p:blipFill rotWithShape="1">
          <a:blip r:embed="rId3">
            <a:alphaModFix/>
          </a:blip>
          <a:srcRect b="0" l="-499" r="910" t="18410"/>
          <a:stretch/>
        </p:blipFill>
        <p:spPr>
          <a:xfrm>
            <a:off x="1712159" y="1565708"/>
            <a:ext cx="4209370" cy="1702905"/>
          </a:xfrm>
          <a:prstGeom prst="rect">
            <a:avLst/>
          </a:prstGeom>
          <a:noFill/>
          <a:ln>
            <a:noFill/>
          </a:ln>
        </p:spPr>
      </p:pic>
      <p:sp>
        <p:nvSpPr>
          <p:cNvPr id="633" name="Google Shape;633;p28"/>
          <p:cNvSpPr txBox="1"/>
          <p:nvPr/>
        </p:nvSpPr>
        <p:spPr>
          <a:xfrm>
            <a:off x="6370380" y="3600757"/>
            <a:ext cx="426212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600">
                <a:solidFill>
                  <a:srgbClr val="595959"/>
                </a:solidFill>
                <a:latin typeface="Arial"/>
                <a:ea typeface="Arial"/>
                <a:cs typeface="Arial"/>
                <a:sym typeface="Arial"/>
              </a:rPr>
              <a:t>How can regional cooperation support the development of</a:t>
            </a:r>
            <a:r>
              <a:rPr lang="fr-CH" sz="1600">
                <a:solidFill>
                  <a:srgbClr val="0070C0"/>
                </a:solidFill>
                <a:latin typeface="Arial"/>
                <a:ea typeface="Arial"/>
                <a:cs typeface="Arial"/>
                <a:sym typeface="Arial"/>
              </a:rPr>
              <a:t> value chains</a:t>
            </a:r>
            <a:r>
              <a:rPr lang="fr-CH" sz="1600">
                <a:solidFill>
                  <a:srgbClr val="595959"/>
                </a:solidFill>
                <a:latin typeface="Arial"/>
                <a:ea typeface="Arial"/>
                <a:cs typeface="Arial"/>
                <a:sym typeface="Arial"/>
              </a:rPr>
              <a:t>?</a:t>
            </a:r>
            <a:endParaRPr sz="1600">
              <a:solidFill>
                <a:srgbClr val="595959"/>
              </a:solidFill>
              <a:latin typeface="Arial"/>
              <a:ea typeface="Arial"/>
              <a:cs typeface="Arial"/>
              <a:sym typeface="Arial"/>
            </a:endParaRPr>
          </a:p>
        </p:txBody>
      </p:sp>
      <p:sp>
        <p:nvSpPr>
          <p:cNvPr id="634" name="Google Shape;634;p28"/>
          <p:cNvSpPr txBox="1"/>
          <p:nvPr/>
        </p:nvSpPr>
        <p:spPr>
          <a:xfrm>
            <a:off x="1547692" y="972017"/>
            <a:ext cx="5006479"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400">
                <a:solidFill>
                  <a:srgbClr val="595959"/>
                </a:solidFill>
                <a:latin typeface="Arial"/>
                <a:ea typeface="Arial"/>
                <a:cs typeface="Arial"/>
                <a:sym typeface="Arial"/>
              </a:rPr>
              <a:t>Jordan has $4.2 billion of regional export growth potential. </a:t>
            </a:r>
            <a:endParaRPr/>
          </a:p>
          <a:p>
            <a:pPr indent="0" lvl="0" marL="0" marR="0" rtl="0" algn="ctr">
              <a:spcBef>
                <a:spcPts val="0"/>
              </a:spcBef>
              <a:spcAft>
                <a:spcPts val="0"/>
              </a:spcAft>
              <a:buNone/>
            </a:pPr>
            <a:r>
              <a:rPr lang="fr-CH" sz="1600">
                <a:solidFill>
                  <a:srgbClr val="595959"/>
                </a:solidFill>
                <a:latin typeface="Arial"/>
                <a:ea typeface="Arial"/>
                <a:cs typeface="Arial"/>
                <a:sym typeface="Arial"/>
              </a:rPr>
              <a:t>How many </a:t>
            </a:r>
            <a:r>
              <a:rPr lang="fr-CH" sz="1600">
                <a:solidFill>
                  <a:srgbClr val="0070C0"/>
                </a:solidFill>
                <a:latin typeface="Arial"/>
                <a:ea typeface="Arial"/>
                <a:cs typeface="Arial"/>
                <a:sym typeface="Arial"/>
              </a:rPr>
              <a:t>jobs</a:t>
            </a:r>
            <a:r>
              <a:rPr lang="fr-CH" sz="1600">
                <a:solidFill>
                  <a:srgbClr val="595959"/>
                </a:solidFill>
                <a:latin typeface="Arial"/>
                <a:ea typeface="Arial"/>
                <a:cs typeface="Arial"/>
                <a:sym typeface="Arial"/>
              </a:rPr>
              <a:t> could this generate?</a:t>
            </a:r>
            <a:endParaRPr sz="1600">
              <a:solidFill>
                <a:srgbClr val="595959"/>
              </a:solidFill>
              <a:latin typeface="Arial"/>
              <a:ea typeface="Arial"/>
              <a:cs typeface="Arial"/>
              <a:sym typeface="Arial"/>
            </a:endParaRPr>
          </a:p>
        </p:txBody>
      </p:sp>
      <p:sp>
        <p:nvSpPr>
          <p:cNvPr id="635" name="Google Shape;635;p28"/>
          <p:cNvSpPr/>
          <p:nvPr/>
        </p:nvSpPr>
        <p:spPr>
          <a:xfrm>
            <a:off x="6168008" y="3212976"/>
            <a:ext cx="4464496" cy="3528392"/>
          </a:xfrm>
          <a:prstGeom prst="roundRect">
            <a:avLst>
              <a:gd fmla="val 16667" name="adj"/>
            </a:avLst>
          </a:prstGeom>
          <a:no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636" name="Google Shape;636;p28"/>
          <p:cNvSpPr/>
          <p:nvPr/>
        </p:nvSpPr>
        <p:spPr>
          <a:xfrm>
            <a:off x="1735450" y="568434"/>
            <a:ext cx="4917623" cy="2644543"/>
          </a:xfrm>
          <a:prstGeom prst="roundRect">
            <a:avLst>
              <a:gd fmla="val 16667" name="adj"/>
            </a:avLst>
          </a:prstGeom>
          <a:no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637" name="Google Shape;637;p28"/>
          <p:cNvSpPr txBox="1"/>
          <p:nvPr/>
        </p:nvSpPr>
        <p:spPr>
          <a:xfrm>
            <a:off x="6553936" y="972018"/>
            <a:ext cx="3982009"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600">
                <a:solidFill>
                  <a:srgbClr val="595959"/>
                </a:solidFill>
                <a:latin typeface="Arial"/>
                <a:ea typeface="Arial"/>
                <a:cs typeface="Arial"/>
                <a:sym typeface="Arial"/>
              </a:rPr>
              <a:t>What are the best opportunities for Greece’s </a:t>
            </a:r>
            <a:r>
              <a:rPr lang="fr-CH" sz="1600">
                <a:solidFill>
                  <a:srgbClr val="0070C0"/>
                </a:solidFill>
                <a:latin typeface="Arial"/>
                <a:ea typeface="Arial"/>
                <a:cs typeface="Arial"/>
                <a:sym typeface="Arial"/>
              </a:rPr>
              <a:t>services exports</a:t>
            </a:r>
            <a:r>
              <a:rPr lang="fr-CH" sz="1600">
                <a:solidFill>
                  <a:srgbClr val="595959"/>
                </a:solidFill>
                <a:latin typeface="Arial"/>
                <a:ea typeface="Arial"/>
                <a:cs typeface="Arial"/>
                <a:sym typeface="Arial"/>
              </a:rPr>
              <a:t>?</a:t>
            </a:r>
            <a:endParaRPr sz="1600">
              <a:solidFill>
                <a:srgbClr val="595959"/>
              </a:solidFill>
              <a:latin typeface="Arial"/>
              <a:ea typeface="Arial"/>
              <a:cs typeface="Arial"/>
              <a:sym typeface="Arial"/>
            </a:endParaRPr>
          </a:p>
        </p:txBody>
      </p:sp>
      <p:sp>
        <p:nvSpPr>
          <p:cNvPr id="638" name="Google Shape;638;p28"/>
          <p:cNvSpPr/>
          <p:nvPr/>
        </p:nvSpPr>
        <p:spPr>
          <a:xfrm>
            <a:off x="1753467" y="3736785"/>
            <a:ext cx="4162269" cy="2304256"/>
          </a:xfrm>
          <a:prstGeom prst="roundRect">
            <a:avLst>
              <a:gd fmla="val 16667" name="adj"/>
            </a:avLst>
          </a:prstGeom>
          <a:no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pic>
        <p:nvPicPr>
          <p:cNvPr descr="shutterstock_753151918" id="639" name="Google Shape;639;p28"/>
          <p:cNvPicPr preferRelativeResize="0"/>
          <p:nvPr/>
        </p:nvPicPr>
        <p:blipFill rotWithShape="1">
          <a:blip r:embed="rId4">
            <a:alphaModFix/>
          </a:blip>
          <a:srcRect b="0" l="2748" r="2747" t="0"/>
          <a:stretch/>
        </p:blipFill>
        <p:spPr>
          <a:xfrm>
            <a:off x="8642763" y="1673562"/>
            <a:ext cx="1976815" cy="1395399"/>
          </a:xfrm>
          <a:prstGeom prst="rect">
            <a:avLst/>
          </a:prstGeom>
          <a:noFill/>
          <a:ln>
            <a:noFill/>
          </a:ln>
        </p:spPr>
      </p:pic>
      <p:sp>
        <p:nvSpPr>
          <p:cNvPr id="640" name="Google Shape;640;p28"/>
          <p:cNvSpPr/>
          <p:nvPr/>
        </p:nvSpPr>
        <p:spPr>
          <a:xfrm>
            <a:off x="6553936" y="1668770"/>
            <a:ext cx="2029747" cy="1385132"/>
          </a:xfrm>
          <a:prstGeom prst="chevron">
            <a:avLst>
              <a:gd fmla="val 27515" name="adj"/>
            </a:avLst>
          </a:prstGeom>
          <a:solidFill>
            <a:srgbClr val="6B97C0"/>
          </a:solidFill>
          <a:ln cap="flat" cmpd="sng" w="25400">
            <a:solidFill>
              <a:srgbClr val="6B97C0"/>
            </a:solidFill>
            <a:prstDash val="solid"/>
            <a:miter lim="800000"/>
            <a:headEnd len="sm" w="sm" type="none"/>
            <a:tailEnd len="sm" w="sm" type="none"/>
          </a:ln>
        </p:spPr>
        <p:txBody>
          <a:bodyPr anchorCtr="0" anchor="t" bIns="36575" lIns="36575" spcFirstLastPara="1" rIns="36575" wrap="square" tIns="36575">
            <a:noAutofit/>
          </a:bodyPr>
          <a:lstStyle/>
          <a:p>
            <a:pPr indent="0" lvl="0" marL="0" marR="0" rtl="0" algn="l">
              <a:spcBef>
                <a:spcPts val="0"/>
              </a:spcBef>
              <a:spcAft>
                <a:spcPts val="0"/>
              </a:spcAft>
              <a:buNone/>
            </a:pPr>
            <a:r>
              <a:t/>
            </a:r>
            <a:endParaRPr sz="1800">
              <a:solidFill>
                <a:srgbClr val="595959"/>
              </a:solidFill>
              <a:latin typeface="Arial"/>
              <a:ea typeface="Arial"/>
              <a:cs typeface="Arial"/>
              <a:sym typeface="Arial"/>
            </a:endParaRPr>
          </a:p>
        </p:txBody>
      </p:sp>
      <p:sp>
        <p:nvSpPr>
          <p:cNvPr id="641" name="Google Shape;641;p28"/>
          <p:cNvSpPr txBox="1"/>
          <p:nvPr/>
        </p:nvSpPr>
        <p:spPr>
          <a:xfrm>
            <a:off x="6993088" y="1711036"/>
            <a:ext cx="1376522" cy="709853"/>
          </a:xfrm>
          <a:prstGeom prst="rect">
            <a:avLst/>
          </a:prstGeom>
          <a:noFill/>
          <a:ln>
            <a:noFill/>
          </a:ln>
        </p:spPr>
        <p:txBody>
          <a:bodyPr anchorCtr="0" anchor="t" bIns="36575" lIns="36575" spcFirstLastPara="1" rIns="36575" wrap="square" tIns="36575">
            <a:noAutofit/>
          </a:bodyPr>
          <a:lstStyle/>
          <a:p>
            <a:pPr indent="0" lvl="0" marL="0" marR="0" rtl="0" algn="l">
              <a:spcBef>
                <a:spcPts val="0"/>
              </a:spcBef>
              <a:spcAft>
                <a:spcPts val="0"/>
              </a:spcAft>
              <a:buNone/>
            </a:pPr>
            <a:r>
              <a:rPr b="1" lang="fr-CH" sz="1100">
                <a:solidFill>
                  <a:srgbClr val="FFFFFF"/>
                </a:solidFill>
                <a:latin typeface="Arial"/>
                <a:ea typeface="Arial"/>
                <a:cs typeface="Arial"/>
                <a:sym typeface="Arial"/>
              </a:rPr>
              <a:t>Greek</a:t>
            </a:r>
            <a:r>
              <a:rPr lang="fr-CH" sz="1100">
                <a:solidFill>
                  <a:srgbClr val="FFFFFF"/>
                </a:solidFill>
                <a:latin typeface="Arial"/>
                <a:ea typeface="Arial"/>
                <a:cs typeface="Arial"/>
                <a:sym typeface="Arial"/>
              </a:rPr>
              <a:t> exporters of personal </a:t>
            </a:r>
            <a:r>
              <a:rPr b="1" lang="fr-CH" sz="1100">
                <a:solidFill>
                  <a:srgbClr val="FFFFFF"/>
                </a:solidFill>
                <a:latin typeface="Arial"/>
                <a:ea typeface="Arial"/>
                <a:cs typeface="Arial"/>
                <a:sym typeface="Arial"/>
              </a:rPr>
              <a:t>travel services</a:t>
            </a:r>
            <a:r>
              <a:rPr lang="fr-CH" sz="1100">
                <a:solidFill>
                  <a:srgbClr val="FFFFFF"/>
                </a:solidFill>
                <a:latin typeface="Arial"/>
                <a:ea typeface="Arial"/>
                <a:cs typeface="Arial"/>
                <a:sym typeface="Arial"/>
              </a:rPr>
              <a:t> have </a:t>
            </a:r>
            <a:r>
              <a:rPr b="1" lang="fr-CH" sz="1100">
                <a:solidFill>
                  <a:srgbClr val="FFFFFF"/>
                </a:solidFill>
                <a:latin typeface="Arial"/>
                <a:ea typeface="Arial"/>
                <a:cs typeface="Arial"/>
                <a:sym typeface="Arial"/>
              </a:rPr>
              <a:t>$28 million of untapped export potential</a:t>
            </a:r>
            <a:r>
              <a:rPr lang="fr-CH" sz="1100">
                <a:solidFill>
                  <a:srgbClr val="FFFFFF"/>
                </a:solidFill>
                <a:latin typeface="Arial"/>
                <a:ea typeface="Arial"/>
                <a:cs typeface="Arial"/>
                <a:sym typeface="Arial"/>
              </a:rPr>
              <a:t> in the Japanese market.</a:t>
            </a:r>
            <a:endParaRPr sz="1100">
              <a:solidFill>
                <a:srgbClr val="595959"/>
              </a:solidFill>
              <a:latin typeface="Arial"/>
              <a:ea typeface="Arial"/>
              <a:cs typeface="Arial"/>
              <a:sym typeface="Arial"/>
            </a:endParaRPr>
          </a:p>
        </p:txBody>
      </p:sp>
      <p:sp>
        <p:nvSpPr>
          <p:cNvPr id="642" name="Google Shape;642;p28"/>
          <p:cNvSpPr txBox="1"/>
          <p:nvPr/>
        </p:nvSpPr>
        <p:spPr>
          <a:xfrm>
            <a:off x="1737690" y="3636314"/>
            <a:ext cx="4182189"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600">
                <a:solidFill>
                  <a:srgbClr val="595959"/>
                </a:solidFill>
                <a:latin typeface="Arial"/>
                <a:ea typeface="Arial"/>
                <a:cs typeface="Arial"/>
                <a:sym typeface="Arial"/>
              </a:rPr>
              <a:t>Which effect does Lao PDR’s </a:t>
            </a:r>
            <a:r>
              <a:rPr lang="fr-CH" sz="1600">
                <a:solidFill>
                  <a:srgbClr val="0070C0"/>
                </a:solidFill>
                <a:latin typeface="Arial"/>
                <a:ea typeface="Arial"/>
                <a:cs typeface="Arial"/>
                <a:sym typeface="Arial"/>
              </a:rPr>
              <a:t>graduation from LDC status </a:t>
            </a:r>
            <a:r>
              <a:rPr lang="fr-CH" sz="1600">
                <a:solidFill>
                  <a:srgbClr val="595959"/>
                </a:solidFill>
                <a:latin typeface="Arial"/>
                <a:ea typeface="Arial"/>
                <a:cs typeface="Arial"/>
                <a:sym typeface="Arial"/>
              </a:rPr>
              <a:t>have on trade?</a:t>
            </a:r>
            <a:endParaRPr sz="1600">
              <a:solidFill>
                <a:srgbClr val="595959"/>
              </a:solidFill>
              <a:latin typeface="Arial"/>
              <a:ea typeface="Arial"/>
              <a:cs typeface="Arial"/>
              <a:sym typeface="Arial"/>
            </a:endParaRPr>
          </a:p>
        </p:txBody>
      </p:sp>
      <p:sp>
        <p:nvSpPr>
          <p:cNvPr descr="Bildergebnis fÃ¼r black tea" id="643" name="Google Shape;643;p28"/>
          <p:cNvSpPr/>
          <p:nvPr/>
        </p:nvSpPr>
        <p:spPr>
          <a:xfrm>
            <a:off x="-1703124" y="2657616"/>
            <a:ext cx="75107" cy="75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595959"/>
              </a:solidFill>
              <a:latin typeface="Arial"/>
              <a:ea typeface="Arial"/>
              <a:cs typeface="Arial"/>
              <a:sym typeface="Arial"/>
            </a:endParaRPr>
          </a:p>
        </p:txBody>
      </p:sp>
      <p:sp>
        <p:nvSpPr>
          <p:cNvPr descr="Bildergebnis fÃ¼r boys trousers" id="644" name="Google Shape;644;p28"/>
          <p:cNvSpPr/>
          <p:nvPr/>
        </p:nvSpPr>
        <p:spPr>
          <a:xfrm>
            <a:off x="7220387" y="912568"/>
            <a:ext cx="52320" cy="52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595959"/>
              </a:solidFill>
              <a:latin typeface="Arial"/>
              <a:ea typeface="Arial"/>
              <a:cs typeface="Arial"/>
              <a:sym typeface="Arial"/>
            </a:endParaRPr>
          </a:p>
        </p:txBody>
      </p:sp>
      <p:sp>
        <p:nvSpPr>
          <p:cNvPr id="645" name="Google Shape;645;p28"/>
          <p:cNvSpPr/>
          <p:nvPr/>
        </p:nvSpPr>
        <p:spPr>
          <a:xfrm>
            <a:off x="6643992" y="180653"/>
            <a:ext cx="3988513" cy="2893484"/>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646" name="Google Shape;646;p28"/>
          <p:cNvSpPr/>
          <p:nvPr/>
        </p:nvSpPr>
        <p:spPr>
          <a:xfrm>
            <a:off x="1055440" y="-3792"/>
            <a:ext cx="8640960" cy="768495"/>
          </a:xfrm>
          <a:prstGeom prst="parallelogram">
            <a:avLst>
              <a:gd fmla="val 58831" name="adj"/>
            </a:avLst>
          </a:prstGeom>
          <a:solidFill>
            <a:srgbClr val="6B004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647" name="Google Shape;647;p28"/>
          <p:cNvSpPr txBox="1"/>
          <p:nvPr/>
        </p:nvSpPr>
        <p:spPr>
          <a:xfrm>
            <a:off x="1726151" y="116633"/>
            <a:ext cx="8748464" cy="5524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FFFF"/>
              </a:buClr>
              <a:buSzPts val="3200"/>
              <a:buFont typeface="Arial"/>
              <a:buNone/>
            </a:pPr>
            <a:r>
              <a:rPr lang="fr-CH" sz="3200">
                <a:solidFill>
                  <a:srgbClr val="FFFFFF"/>
                </a:solidFill>
                <a:latin typeface="Arial"/>
                <a:ea typeface="Arial"/>
                <a:cs typeface="Arial"/>
                <a:sym typeface="Arial"/>
              </a:rPr>
              <a:t>3.2 Tailored trade analysis &amp; research</a:t>
            </a:r>
            <a:endParaRPr sz="3200">
              <a:solidFill>
                <a:srgbClr val="FFFFFF"/>
              </a:solidFill>
              <a:latin typeface="Arial"/>
              <a:ea typeface="Arial"/>
              <a:cs typeface="Arial"/>
              <a:sym typeface="Arial"/>
            </a:endParaRPr>
          </a:p>
        </p:txBody>
      </p:sp>
      <p:pic>
        <p:nvPicPr>
          <p:cNvPr id="648" name="Google Shape;648;p28"/>
          <p:cNvPicPr preferRelativeResize="0"/>
          <p:nvPr/>
        </p:nvPicPr>
        <p:blipFill rotWithShape="1">
          <a:blip r:embed="rId5">
            <a:alphaModFix/>
          </a:blip>
          <a:srcRect b="12051" l="0" r="0" t="0"/>
          <a:stretch/>
        </p:blipFill>
        <p:spPr>
          <a:xfrm>
            <a:off x="6355497" y="4409728"/>
            <a:ext cx="4300085" cy="2448272"/>
          </a:xfrm>
          <a:prstGeom prst="rect">
            <a:avLst/>
          </a:prstGeom>
          <a:noFill/>
          <a:ln>
            <a:noFill/>
          </a:ln>
        </p:spPr>
      </p:pic>
      <p:sp>
        <p:nvSpPr>
          <p:cNvPr id="649" name="Google Shape;649;p28"/>
          <p:cNvSpPr txBox="1"/>
          <p:nvPr/>
        </p:nvSpPr>
        <p:spPr>
          <a:xfrm>
            <a:off x="1840841" y="4321560"/>
            <a:ext cx="4270526" cy="2304256"/>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fr-CH" sz="1600">
                <a:solidFill>
                  <a:srgbClr val="595959"/>
                </a:solidFill>
                <a:latin typeface="Arial"/>
                <a:ea typeface="Arial"/>
                <a:cs typeface="Arial"/>
                <a:sym typeface="Arial"/>
              </a:rPr>
              <a:t>Lao PDR could lose $102 million in exports. Compensatory strategies include</a:t>
            </a:r>
            <a:endParaRPr/>
          </a:p>
          <a:p>
            <a:pPr indent="0" lvl="0" marL="0" marR="0" rtl="0" algn="ctr">
              <a:spcBef>
                <a:spcPts val="0"/>
              </a:spcBef>
              <a:spcAft>
                <a:spcPts val="0"/>
              </a:spcAft>
              <a:buNone/>
            </a:pPr>
            <a:r>
              <a:t/>
            </a:r>
            <a:endParaRPr sz="1600">
              <a:solidFill>
                <a:srgbClr val="595959"/>
              </a:solidFill>
              <a:latin typeface="Arial"/>
              <a:ea typeface="Arial"/>
              <a:cs typeface="Arial"/>
              <a:sym typeface="Arial"/>
            </a:endParaRPr>
          </a:p>
        </p:txBody>
      </p:sp>
      <p:pic>
        <p:nvPicPr>
          <p:cNvPr descr="Apparel, garment, t shirt, dress, clothes icon - Download" id="650" name="Google Shape;650;p28"/>
          <p:cNvPicPr preferRelativeResize="0"/>
          <p:nvPr/>
        </p:nvPicPr>
        <p:blipFill rotWithShape="1">
          <a:blip r:embed="rId6">
            <a:alphaModFix/>
          </a:blip>
          <a:srcRect b="0" l="0" r="0" t="0"/>
          <a:stretch/>
        </p:blipFill>
        <p:spPr>
          <a:xfrm>
            <a:off x="2188632" y="4941169"/>
            <a:ext cx="557469" cy="557469"/>
          </a:xfrm>
          <a:prstGeom prst="rect">
            <a:avLst/>
          </a:prstGeom>
          <a:solidFill>
            <a:schemeClr val="lt2"/>
          </a:solidFill>
          <a:ln>
            <a:noFill/>
          </a:ln>
        </p:spPr>
      </p:pic>
      <p:sp>
        <p:nvSpPr>
          <p:cNvPr id="651" name="Google Shape;651;p28"/>
          <p:cNvSpPr txBox="1"/>
          <p:nvPr/>
        </p:nvSpPr>
        <p:spPr>
          <a:xfrm>
            <a:off x="1882546" y="5660905"/>
            <a:ext cx="1189118" cy="95410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400">
                <a:solidFill>
                  <a:srgbClr val="595959"/>
                </a:solidFill>
                <a:latin typeface="Arial"/>
                <a:ea typeface="Arial"/>
                <a:cs typeface="Arial"/>
                <a:sym typeface="Arial"/>
              </a:rPr>
              <a:t>Seek GSP+ to reduce losses by 65%</a:t>
            </a:r>
            <a:endParaRPr sz="1400">
              <a:solidFill>
                <a:srgbClr val="595959"/>
              </a:solidFill>
              <a:latin typeface="Arial"/>
              <a:ea typeface="Arial"/>
              <a:cs typeface="Arial"/>
              <a:sym typeface="Arial"/>
            </a:endParaRPr>
          </a:p>
        </p:txBody>
      </p:sp>
      <p:sp>
        <p:nvSpPr>
          <p:cNvPr descr="Wheat Ears Or Rice Icon Royalty Free Cliparts, Vectors, And Stock  Illustration. Image 66408008." id="652" name="Google Shape;652;p28"/>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595959"/>
              </a:solidFill>
              <a:latin typeface="Arial"/>
              <a:ea typeface="Arial"/>
              <a:cs typeface="Arial"/>
              <a:sym typeface="Arial"/>
            </a:endParaRPr>
          </a:p>
        </p:txBody>
      </p:sp>
      <p:pic>
        <p:nvPicPr>
          <p:cNvPr descr="Wheat Ears Or Rice Icon Royalty Free Cliparts, Vectors, And Stock  Illustration. Image 66408008." id="653" name="Google Shape;653;p28"/>
          <p:cNvPicPr preferRelativeResize="0"/>
          <p:nvPr/>
        </p:nvPicPr>
        <p:blipFill rotWithShape="1">
          <a:blip r:embed="rId7">
            <a:alphaModFix/>
          </a:blip>
          <a:srcRect b="0" l="0" r="0" t="0"/>
          <a:stretch/>
        </p:blipFill>
        <p:spPr>
          <a:xfrm>
            <a:off x="3594127" y="4941168"/>
            <a:ext cx="576064" cy="576064"/>
          </a:xfrm>
          <a:prstGeom prst="rect">
            <a:avLst/>
          </a:prstGeom>
          <a:noFill/>
          <a:ln>
            <a:noFill/>
          </a:ln>
        </p:spPr>
      </p:pic>
      <p:sp>
        <p:nvSpPr>
          <p:cNvPr id="654" name="Google Shape;654;p28"/>
          <p:cNvSpPr txBox="1"/>
          <p:nvPr/>
        </p:nvSpPr>
        <p:spPr>
          <a:xfrm>
            <a:off x="3057685" y="5660905"/>
            <a:ext cx="1656184" cy="1169551"/>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400">
                <a:solidFill>
                  <a:srgbClr val="595959"/>
                </a:solidFill>
                <a:latin typeface="Arial"/>
                <a:ea typeface="Arial"/>
                <a:cs typeface="Arial"/>
                <a:sym typeface="Arial"/>
              </a:rPr>
              <a:t>Use $6.3 mn untapped potential in EU through targeted trade advisory</a:t>
            </a:r>
            <a:endParaRPr sz="1400">
              <a:solidFill>
                <a:srgbClr val="595959"/>
              </a:solidFill>
              <a:latin typeface="Arial"/>
              <a:ea typeface="Arial"/>
              <a:cs typeface="Arial"/>
              <a:sym typeface="Arial"/>
            </a:endParaRPr>
          </a:p>
        </p:txBody>
      </p:sp>
      <p:pic>
        <p:nvPicPr>
          <p:cNvPr descr="Footwear Icon Images, Stock Photos &amp; Vectors | Shutterstock" id="655" name="Google Shape;655;p28"/>
          <p:cNvPicPr preferRelativeResize="0"/>
          <p:nvPr/>
        </p:nvPicPr>
        <p:blipFill rotWithShape="1">
          <a:blip r:embed="rId8">
            <a:alphaModFix/>
          </a:blip>
          <a:srcRect b="25283" l="0" r="0" t="18679"/>
          <a:stretch/>
        </p:blipFill>
        <p:spPr>
          <a:xfrm>
            <a:off x="4967206" y="5085184"/>
            <a:ext cx="715928" cy="432048"/>
          </a:xfrm>
          <a:prstGeom prst="rect">
            <a:avLst/>
          </a:prstGeom>
          <a:noFill/>
          <a:ln>
            <a:noFill/>
          </a:ln>
        </p:spPr>
      </p:pic>
      <p:sp>
        <p:nvSpPr>
          <p:cNvPr id="656" name="Google Shape;656;p28"/>
          <p:cNvSpPr txBox="1"/>
          <p:nvPr/>
        </p:nvSpPr>
        <p:spPr>
          <a:xfrm>
            <a:off x="4655841" y="5660904"/>
            <a:ext cx="1338659" cy="738664"/>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1400">
                <a:solidFill>
                  <a:srgbClr val="595959"/>
                </a:solidFill>
                <a:latin typeface="Arial"/>
                <a:ea typeface="Arial"/>
                <a:cs typeface="Arial"/>
                <a:sym typeface="Arial"/>
              </a:rPr>
              <a:t>Diversify to Vietnamese market </a:t>
            </a:r>
            <a:endParaRPr sz="1400">
              <a:solidFill>
                <a:srgbClr val="595959"/>
              </a:solidFill>
              <a:latin typeface="Arial"/>
              <a:ea typeface="Arial"/>
              <a:cs typeface="Arial"/>
              <a:sym typeface="Arial"/>
            </a:endParaRPr>
          </a:p>
        </p:txBody>
      </p:sp>
      <p:sp>
        <p:nvSpPr>
          <p:cNvPr id="657" name="Google Shape;657;p28"/>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grpSp>
        <p:nvGrpSpPr>
          <p:cNvPr id="285" name="Google Shape;285;p2"/>
          <p:cNvGrpSpPr/>
          <p:nvPr/>
        </p:nvGrpSpPr>
        <p:grpSpPr>
          <a:xfrm>
            <a:off x="1861038" y="861550"/>
            <a:ext cx="2672862" cy="2049463"/>
            <a:chOff x="212" y="592"/>
            <a:chExt cx="1684" cy="1291"/>
          </a:xfrm>
        </p:grpSpPr>
        <p:pic>
          <p:nvPicPr>
            <p:cNvPr descr="http://babpn.com/images/unctad.gif" id="286" name="Google Shape;286;p2"/>
            <p:cNvPicPr preferRelativeResize="0"/>
            <p:nvPr/>
          </p:nvPicPr>
          <p:blipFill rotWithShape="1">
            <a:blip r:embed="rId4">
              <a:alphaModFix/>
            </a:blip>
            <a:srcRect b="0" l="0" r="0" t="0"/>
            <a:stretch/>
          </p:blipFill>
          <p:spPr>
            <a:xfrm>
              <a:off x="287" y="592"/>
              <a:ext cx="555" cy="591"/>
            </a:xfrm>
            <a:prstGeom prst="rect">
              <a:avLst/>
            </a:prstGeom>
            <a:noFill/>
            <a:ln>
              <a:noFill/>
            </a:ln>
          </p:spPr>
        </p:pic>
        <p:sp>
          <p:nvSpPr>
            <p:cNvPr id="287" name="Google Shape;287;p2"/>
            <p:cNvSpPr txBox="1"/>
            <p:nvPr/>
          </p:nvSpPr>
          <p:spPr>
            <a:xfrm>
              <a:off x="212" y="1146"/>
              <a:ext cx="1684" cy="7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fr-CH" sz="1400" u="none" cap="none" strike="noStrike">
                  <a:solidFill>
                    <a:srgbClr val="000000"/>
                  </a:solidFill>
                  <a:latin typeface="Arial"/>
                  <a:ea typeface="Arial"/>
                  <a:cs typeface="Arial"/>
                  <a:sym typeface="Arial"/>
                </a:rPr>
                <a:t>The UN body for design of policy recommendations to achieve economic and social development through trade and investment.</a:t>
              </a:r>
              <a:endParaRPr b="0" i="1" sz="1800" u="none" cap="none" strike="noStrike">
                <a:solidFill>
                  <a:srgbClr val="000000"/>
                </a:solidFill>
                <a:latin typeface="Arial"/>
                <a:ea typeface="Arial"/>
                <a:cs typeface="Arial"/>
                <a:sym typeface="Arial"/>
              </a:endParaRPr>
            </a:p>
          </p:txBody>
        </p:sp>
      </p:grpSp>
      <p:grpSp>
        <p:nvGrpSpPr>
          <p:cNvPr id="288" name="Google Shape;288;p2"/>
          <p:cNvGrpSpPr/>
          <p:nvPr/>
        </p:nvGrpSpPr>
        <p:grpSpPr>
          <a:xfrm>
            <a:off x="7429506" y="764704"/>
            <a:ext cx="2860431" cy="2330450"/>
            <a:chOff x="3720" y="531"/>
            <a:chExt cx="1802" cy="1468"/>
          </a:xfrm>
        </p:grpSpPr>
        <p:sp>
          <p:nvSpPr>
            <p:cNvPr id="289" name="Google Shape;289;p2"/>
            <p:cNvSpPr txBox="1"/>
            <p:nvPr/>
          </p:nvSpPr>
          <p:spPr>
            <a:xfrm>
              <a:off x="3720" y="1224"/>
              <a:ext cx="1802" cy="7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1" lang="fr-CH" sz="1400" u="none" cap="none" strike="noStrike">
                  <a:solidFill>
                    <a:srgbClr val="000000"/>
                  </a:solidFill>
                  <a:latin typeface="Arial"/>
                  <a:ea typeface="Arial"/>
                  <a:cs typeface="Arial"/>
                  <a:sym typeface="Arial"/>
                </a:rPr>
                <a:t>The forum to negotiate multilateral trade rules, monitor their implementation and handle trade disputes</a:t>
              </a:r>
              <a:endParaRPr b="0" i="1" sz="1400" u="none" cap="none" strike="noStrike">
                <a:solidFill>
                  <a:srgbClr val="000000"/>
                </a:solidFill>
                <a:latin typeface="Arial"/>
                <a:ea typeface="Arial"/>
                <a:cs typeface="Arial"/>
                <a:sym typeface="Arial"/>
              </a:endParaRPr>
            </a:p>
            <a:p>
              <a:pPr indent="0" lvl="0" marL="0" marR="0" rtl="0" algn="l">
                <a:spcBef>
                  <a:spcPts val="0"/>
                </a:spcBef>
                <a:spcAft>
                  <a:spcPts val="0"/>
                </a:spcAft>
                <a:buNone/>
              </a:pPr>
              <a:r>
                <a:t/>
              </a:r>
              <a:endParaRPr b="0" i="1" sz="1800" u="none" cap="none" strike="noStrike">
                <a:solidFill>
                  <a:srgbClr val="000000"/>
                </a:solidFill>
                <a:latin typeface="Arial"/>
                <a:ea typeface="Arial"/>
                <a:cs typeface="Arial"/>
                <a:sym typeface="Arial"/>
              </a:endParaRPr>
            </a:p>
          </p:txBody>
        </p:sp>
        <p:graphicFrame>
          <p:nvGraphicFramePr>
            <p:cNvPr id="290" name="Google Shape;290;p2"/>
            <p:cNvGraphicFramePr/>
            <p:nvPr/>
          </p:nvGraphicFramePr>
          <p:xfrm>
            <a:off x="4806" y="531"/>
            <a:ext cx="583" cy="720"/>
          </p:xfrm>
          <a:graphic>
            <a:graphicData uri="http://schemas.openxmlformats.org/presentationml/2006/ole">
              <mc:AlternateContent>
                <mc:Choice Requires="v">
                  <p:oleObj r:id="rId5" imgH="720" imgW="583" progId="" spid="_x0000_s1">
                    <p:embed/>
                  </p:oleObj>
                </mc:Choice>
                <mc:Fallback>
                  <p:oleObj r:id="rId6" imgH="720" imgW="583" progId="">
                    <p:embed/>
                    <p:pic>
                      <p:nvPicPr>
                        <p:cNvPr id="290" name="Google Shape;290;p2"/>
                        <p:cNvPicPr preferRelativeResize="0"/>
                        <p:nvPr/>
                      </p:nvPicPr>
                      <p:blipFill rotWithShape="1">
                        <a:blip r:embed="rId7">
                          <a:alphaModFix/>
                        </a:blip>
                        <a:srcRect b="0" l="0" r="0" t="0"/>
                        <a:stretch/>
                      </p:blipFill>
                      <p:spPr>
                        <a:xfrm>
                          <a:off x="4806" y="531"/>
                          <a:ext cx="583" cy="720"/>
                        </a:xfrm>
                        <a:prstGeom prst="rect">
                          <a:avLst/>
                        </a:prstGeom>
                        <a:noFill/>
                        <a:ln>
                          <a:noFill/>
                        </a:ln>
                      </p:spPr>
                    </p:pic>
                  </p:oleObj>
                </mc:Fallback>
              </mc:AlternateContent>
            </a:graphicData>
          </a:graphic>
        </p:graphicFrame>
      </p:grpSp>
      <p:grpSp>
        <p:nvGrpSpPr>
          <p:cNvPr id="291" name="Google Shape;291;p2"/>
          <p:cNvGrpSpPr/>
          <p:nvPr/>
        </p:nvGrpSpPr>
        <p:grpSpPr>
          <a:xfrm>
            <a:off x="2860431" y="1331441"/>
            <a:ext cx="6292362" cy="2941638"/>
            <a:chOff x="912" y="888"/>
            <a:chExt cx="4294" cy="1853"/>
          </a:xfrm>
        </p:grpSpPr>
        <p:grpSp>
          <p:nvGrpSpPr>
            <p:cNvPr id="292" name="Google Shape;292;p2"/>
            <p:cNvGrpSpPr/>
            <p:nvPr/>
          </p:nvGrpSpPr>
          <p:grpSpPr>
            <a:xfrm>
              <a:off x="2077" y="1689"/>
              <a:ext cx="2064" cy="1052"/>
              <a:chOff x="1917" y="1435"/>
              <a:chExt cx="1905" cy="1052"/>
            </a:xfrm>
          </p:grpSpPr>
          <p:sp>
            <p:nvSpPr>
              <p:cNvPr id="293" name="Google Shape;293;p2"/>
              <p:cNvSpPr txBox="1"/>
              <p:nvPr/>
            </p:nvSpPr>
            <p:spPr>
              <a:xfrm>
                <a:off x="1917" y="2022"/>
                <a:ext cx="1905" cy="4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1" lang="fr-CH" sz="1400" u="none" cap="none" strike="noStrike">
                    <a:solidFill>
                      <a:srgbClr val="000000"/>
                    </a:solidFill>
                    <a:latin typeface="Arial"/>
                    <a:ea typeface="Arial"/>
                    <a:cs typeface="Arial"/>
                    <a:sym typeface="Arial"/>
                  </a:rPr>
                  <a:t>ITC works with local and regional institutions and business people to build trade capacity.</a:t>
                </a:r>
                <a:endParaRPr/>
              </a:p>
            </p:txBody>
          </p:sp>
          <p:graphicFrame>
            <p:nvGraphicFramePr>
              <p:cNvPr id="294" name="Google Shape;294;p2"/>
              <p:cNvGraphicFramePr/>
              <p:nvPr/>
            </p:nvGraphicFramePr>
            <p:xfrm>
              <a:off x="2230" y="1435"/>
              <a:ext cx="1304" cy="556"/>
            </p:xfrm>
            <a:graphic>
              <a:graphicData uri="http://schemas.openxmlformats.org/presentationml/2006/ole">
                <mc:AlternateContent>
                  <mc:Choice Requires="v">
                    <p:oleObj r:id="rId8" imgH="556" imgW="1304" progId="" spid="_x0000_s2">
                      <p:embed/>
                    </p:oleObj>
                  </mc:Choice>
                  <mc:Fallback>
                    <p:oleObj r:id="rId9" imgH="556" imgW="1304" progId="">
                      <p:embed/>
                      <p:pic>
                        <p:nvPicPr>
                          <p:cNvPr id="294" name="Google Shape;294;p2"/>
                          <p:cNvPicPr preferRelativeResize="0"/>
                          <p:nvPr/>
                        </p:nvPicPr>
                        <p:blipFill rotWithShape="1">
                          <a:blip r:embed="rId10">
                            <a:alphaModFix/>
                          </a:blip>
                          <a:srcRect b="0" l="0" r="0" t="0"/>
                          <a:stretch/>
                        </p:blipFill>
                        <p:spPr>
                          <a:xfrm>
                            <a:off x="2230" y="1435"/>
                            <a:ext cx="1304" cy="556"/>
                          </a:xfrm>
                          <a:prstGeom prst="rect">
                            <a:avLst/>
                          </a:prstGeom>
                          <a:noFill/>
                          <a:ln>
                            <a:noFill/>
                          </a:ln>
                        </p:spPr>
                      </p:pic>
                    </p:oleObj>
                  </mc:Fallback>
                </mc:AlternateContent>
              </a:graphicData>
            </a:graphic>
          </p:graphicFrame>
        </p:grpSp>
        <p:cxnSp>
          <p:nvCxnSpPr>
            <p:cNvPr id="295" name="Google Shape;295;p2"/>
            <p:cNvCxnSpPr/>
            <p:nvPr/>
          </p:nvCxnSpPr>
          <p:spPr>
            <a:xfrm>
              <a:off x="912" y="888"/>
              <a:ext cx="2211" cy="801"/>
            </a:xfrm>
            <a:prstGeom prst="curvedConnector2">
              <a:avLst/>
            </a:prstGeom>
            <a:noFill/>
            <a:ln cap="flat" cmpd="sng" w="38100">
              <a:solidFill>
                <a:schemeClr val="dk2"/>
              </a:solidFill>
              <a:prstDash val="solid"/>
              <a:round/>
              <a:headEnd len="med" w="med" type="none"/>
              <a:tailEnd len="med" w="med" type="triangle"/>
            </a:ln>
          </p:spPr>
        </p:cxnSp>
        <p:cxnSp>
          <p:nvCxnSpPr>
            <p:cNvPr id="296" name="Google Shape;296;p2"/>
            <p:cNvCxnSpPr/>
            <p:nvPr/>
          </p:nvCxnSpPr>
          <p:spPr>
            <a:xfrm flipH="1">
              <a:off x="3123" y="891"/>
              <a:ext cx="2083" cy="798"/>
            </a:xfrm>
            <a:prstGeom prst="curvedConnector2">
              <a:avLst/>
            </a:prstGeom>
            <a:noFill/>
            <a:ln cap="flat" cmpd="sng" w="38100">
              <a:solidFill>
                <a:schemeClr val="dk2"/>
              </a:solidFill>
              <a:prstDash val="solid"/>
              <a:round/>
              <a:headEnd len="med" w="med" type="none"/>
              <a:tailEnd len="med" w="med" type="triangle"/>
            </a:ln>
          </p:spPr>
        </p:cxnSp>
      </p:grpSp>
      <p:sp>
        <p:nvSpPr>
          <p:cNvPr id="297" name="Google Shape;297;p2"/>
          <p:cNvSpPr/>
          <p:nvPr/>
        </p:nvSpPr>
        <p:spPr>
          <a:xfrm flipH="1" rot="-3706706">
            <a:off x="7209678" y="4703990"/>
            <a:ext cx="833837" cy="927669"/>
          </a:xfrm>
          <a:prstGeom prst="triangle">
            <a:avLst>
              <a:gd fmla="val 50000" name="adj"/>
            </a:avLst>
          </a:prstGeom>
          <a:solidFill>
            <a:srgbClr val="FFFFFF"/>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nvGrpSpPr>
          <p:cNvPr id="298" name="Google Shape;298;p2"/>
          <p:cNvGrpSpPr/>
          <p:nvPr/>
        </p:nvGrpSpPr>
        <p:grpSpPr>
          <a:xfrm>
            <a:off x="4134000" y="4189171"/>
            <a:ext cx="4809695" cy="2120855"/>
            <a:chOff x="53341" y="4109809"/>
            <a:chExt cx="4809695" cy="2120855"/>
          </a:xfrm>
        </p:grpSpPr>
        <p:pic>
          <p:nvPicPr>
            <p:cNvPr id="299" name="Google Shape;299;p2"/>
            <p:cNvPicPr preferRelativeResize="0"/>
            <p:nvPr/>
          </p:nvPicPr>
          <p:blipFill rotWithShape="1">
            <a:blip r:embed="rId11">
              <a:alphaModFix/>
            </a:blip>
            <a:srcRect b="0" l="1648" r="2156" t="0"/>
            <a:stretch/>
          </p:blipFill>
          <p:spPr>
            <a:xfrm>
              <a:off x="53341" y="4575787"/>
              <a:ext cx="4419600" cy="1654876"/>
            </a:xfrm>
            <a:prstGeom prst="rect">
              <a:avLst/>
            </a:prstGeom>
            <a:noFill/>
            <a:ln>
              <a:noFill/>
            </a:ln>
          </p:spPr>
        </p:pic>
        <p:sp>
          <p:nvSpPr>
            <p:cNvPr id="300" name="Google Shape;300;p2"/>
            <p:cNvSpPr/>
            <p:nvPr/>
          </p:nvSpPr>
          <p:spPr>
            <a:xfrm flipH="1" rot="-3706706">
              <a:off x="3840268" y="4232671"/>
              <a:ext cx="833837" cy="927669"/>
            </a:xfrm>
            <a:prstGeom prst="triangle">
              <a:avLst>
                <a:gd fmla="val 50000" name="adj"/>
              </a:avLst>
            </a:prstGeom>
            <a:solidFill>
              <a:srgbClr val="FFFFFF"/>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29"/>
          <p:cNvSpPr txBox="1"/>
          <p:nvPr>
            <p:ph type="title"/>
          </p:nvPr>
        </p:nvSpPr>
        <p:spPr>
          <a:xfrm>
            <a:off x="791805" y="379208"/>
            <a:ext cx="7089888" cy="55247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2"/>
              </a:buClr>
              <a:buSzPts val="3600"/>
              <a:buFont typeface="Arial"/>
              <a:buNone/>
            </a:pPr>
            <a:r>
              <a:rPr lang="fr-CH" sz="3600"/>
              <a:t>Value chain development</a:t>
            </a:r>
            <a:endParaRPr i="1" sz="3600">
              <a:solidFill>
                <a:schemeClr val="accent6"/>
              </a:solidFill>
            </a:endParaRPr>
          </a:p>
        </p:txBody>
      </p:sp>
      <p:sp>
        <p:nvSpPr>
          <p:cNvPr id="665" name="Google Shape;665;p29"/>
          <p:cNvSpPr txBox="1"/>
          <p:nvPr/>
        </p:nvSpPr>
        <p:spPr>
          <a:xfrm>
            <a:off x="767408" y="1368861"/>
            <a:ext cx="7114285" cy="37240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2000">
                <a:solidFill>
                  <a:schemeClr val="dk1"/>
                </a:solidFill>
                <a:latin typeface="Arial"/>
                <a:ea typeface="Arial"/>
                <a:cs typeface="Arial"/>
                <a:sym typeface="Arial"/>
              </a:rPr>
              <a:t>Promising </a:t>
            </a:r>
            <a:r>
              <a:rPr b="1" lang="fr-CH" sz="2000">
                <a:solidFill>
                  <a:srgbClr val="C00000"/>
                </a:solidFill>
                <a:latin typeface="Arial"/>
                <a:ea typeface="Arial"/>
                <a:cs typeface="Arial"/>
                <a:sym typeface="Arial"/>
              </a:rPr>
              <a:t>value chain development opportunities </a:t>
            </a:r>
            <a:r>
              <a:rPr lang="fr-CH" sz="2000">
                <a:solidFill>
                  <a:schemeClr val="dk1"/>
                </a:solidFill>
                <a:latin typeface="Arial"/>
                <a:ea typeface="Arial"/>
                <a:cs typeface="Arial"/>
                <a:sym typeface="Arial"/>
              </a:rPr>
              <a:t>feature:</a:t>
            </a:r>
            <a:endParaRPr/>
          </a:p>
          <a:p>
            <a:pPr indent="127000" lvl="1" marL="0" marR="0" rtl="0" algn="l">
              <a:spcBef>
                <a:spcPts val="0"/>
              </a:spcBef>
              <a:spcAft>
                <a:spcPts val="0"/>
              </a:spcAft>
              <a:buClr>
                <a:schemeClr val="dk1"/>
              </a:buClr>
              <a:buSzPts val="2000"/>
              <a:buFont typeface="Noto Sans Symbols"/>
              <a:buNone/>
            </a:pPr>
            <a:r>
              <a:t/>
            </a:r>
            <a:endParaRPr b="1" i="0" sz="2000" u="none" cap="none" strike="noStrike">
              <a:solidFill>
                <a:srgbClr val="1582C2"/>
              </a:solidFill>
              <a:latin typeface="Arial"/>
              <a:ea typeface="Arial"/>
              <a:cs typeface="Arial"/>
              <a:sym typeface="Arial"/>
            </a:endParaRPr>
          </a:p>
          <a:p>
            <a:pPr indent="0" lvl="1" marL="0" marR="0" rtl="0" algn="l">
              <a:spcBef>
                <a:spcPts val="0"/>
              </a:spcBef>
              <a:spcAft>
                <a:spcPts val="0"/>
              </a:spcAft>
              <a:buClr>
                <a:srgbClr val="1582C2"/>
              </a:buClr>
              <a:buSzPts val="2000"/>
              <a:buFont typeface="Noto Sans Symbols"/>
              <a:buChar char="✔"/>
            </a:pPr>
            <a:r>
              <a:rPr b="1" i="0" lang="fr-CH" sz="2000" u="none" cap="none" strike="noStrike">
                <a:solidFill>
                  <a:srgbClr val="1582C2"/>
                </a:solidFill>
                <a:latin typeface="Arial"/>
                <a:ea typeface="Arial"/>
                <a:cs typeface="Arial"/>
                <a:sym typeface="Arial"/>
              </a:rPr>
              <a:t>Supply capacity</a:t>
            </a:r>
            <a:endParaRPr/>
          </a:p>
          <a:p>
            <a:pPr indent="-285750" lvl="2" marL="612000" marR="0" rtl="0" algn="l">
              <a:spcBef>
                <a:spcPts val="0"/>
              </a:spcBef>
              <a:spcAft>
                <a:spcPts val="0"/>
              </a:spcAft>
              <a:buClr>
                <a:schemeClr val="dk1"/>
              </a:buClr>
              <a:buSzPts val="1800"/>
              <a:buFont typeface="Arial"/>
              <a:buChar char="•"/>
            </a:pPr>
            <a:r>
              <a:rPr b="0" i="0" lang="fr-CH" sz="1800" u="none" cap="none" strike="noStrike">
                <a:solidFill>
                  <a:schemeClr val="dk1"/>
                </a:solidFill>
                <a:latin typeface="Arial"/>
                <a:ea typeface="Arial"/>
                <a:cs typeface="Arial"/>
                <a:sym typeface="Arial"/>
              </a:rPr>
              <a:t>key inputs that are available locally </a:t>
            </a:r>
            <a:endParaRPr b="0" i="0" sz="1800" u="none" cap="none" strike="noStrike">
              <a:solidFill>
                <a:schemeClr val="dk1"/>
              </a:solidFill>
              <a:latin typeface="Arial"/>
              <a:ea typeface="Arial"/>
              <a:cs typeface="Arial"/>
              <a:sym typeface="Arial"/>
            </a:endParaRPr>
          </a:p>
          <a:p>
            <a:pPr indent="-285750" lvl="2" marL="612000" marR="0" rtl="0" algn="l">
              <a:spcBef>
                <a:spcPts val="0"/>
              </a:spcBef>
              <a:spcAft>
                <a:spcPts val="0"/>
              </a:spcAft>
              <a:buClr>
                <a:schemeClr val="dk1"/>
              </a:buClr>
              <a:buSzPts val="1800"/>
              <a:buFont typeface="Arial"/>
              <a:buChar char="•"/>
            </a:pPr>
            <a:r>
              <a:rPr b="0" i="0" lang="fr-CH" sz="1800" u="none" cap="none" strike="noStrike">
                <a:solidFill>
                  <a:schemeClr val="dk1"/>
                </a:solidFill>
                <a:latin typeface="Arial"/>
                <a:ea typeface="Arial"/>
                <a:cs typeface="Arial"/>
                <a:sym typeface="Arial"/>
              </a:rPr>
              <a:t>close proximity to new value added products</a:t>
            </a:r>
            <a:endParaRPr/>
          </a:p>
          <a:p>
            <a:pPr indent="-285750" lvl="2" marL="612000" marR="0" rtl="0" algn="l">
              <a:spcBef>
                <a:spcPts val="0"/>
              </a:spcBef>
              <a:spcAft>
                <a:spcPts val="0"/>
              </a:spcAft>
              <a:buClr>
                <a:schemeClr val="dk1"/>
              </a:buClr>
              <a:buSzPts val="1800"/>
              <a:buFont typeface="Arial"/>
              <a:buChar char="•"/>
            </a:pPr>
            <a:r>
              <a:rPr b="0" i="0" lang="fr-CH" sz="1800" u="none" cap="none" strike="noStrike">
                <a:solidFill>
                  <a:schemeClr val="dk1"/>
                </a:solidFill>
                <a:latin typeface="Arial"/>
                <a:ea typeface="Arial"/>
                <a:cs typeface="Arial"/>
                <a:sym typeface="Arial"/>
              </a:rPr>
              <a:t>competitive regional suppliers of complementary inputs </a:t>
            </a:r>
            <a:endParaRPr b="0" i="0" sz="1800" u="none" cap="none" strike="noStrike">
              <a:solidFill>
                <a:schemeClr val="dk1"/>
              </a:solidFill>
              <a:latin typeface="Arial"/>
              <a:ea typeface="Arial"/>
              <a:cs typeface="Arial"/>
              <a:sym typeface="Arial"/>
            </a:endParaRPr>
          </a:p>
          <a:p>
            <a:pPr indent="0" lvl="2" marL="326250" marR="0" rtl="0" algn="l">
              <a:spcBef>
                <a:spcPts val="0"/>
              </a:spcBef>
              <a:spcAft>
                <a:spcPts val="0"/>
              </a:spcAft>
              <a:buNone/>
            </a:pPr>
            <a:r>
              <a:t/>
            </a:r>
            <a:endParaRPr b="0" i="1" sz="1800" u="none" cap="none" strike="noStrike">
              <a:solidFill>
                <a:schemeClr val="dk1"/>
              </a:solidFill>
              <a:latin typeface="Arial"/>
              <a:ea typeface="Arial"/>
              <a:cs typeface="Arial"/>
              <a:sym typeface="Arial"/>
            </a:endParaRPr>
          </a:p>
          <a:p>
            <a:pPr indent="0" lvl="2" marL="326250" marR="0" rtl="0" algn="l">
              <a:spcBef>
                <a:spcPts val="0"/>
              </a:spcBef>
              <a:spcAft>
                <a:spcPts val="0"/>
              </a:spcAft>
              <a:buNone/>
            </a:pPr>
            <a:r>
              <a:t/>
            </a:r>
            <a:endParaRPr b="0" i="1" sz="1800" u="none" cap="none" strike="noStrike">
              <a:solidFill>
                <a:schemeClr val="dk1"/>
              </a:solidFill>
              <a:latin typeface="Arial"/>
              <a:ea typeface="Arial"/>
              <a:cs typeface="Arial"/>
              <a:sym typeface="Arial"/>
            </a:endParaRPr>
          </a:p>
          <a:p>
            <a:pPr indent="-222250" lvl="2" marL="612000" marR="0" rtl="0" algn="l">
              <a:spcBef>
                <a:spcPts val="0"/>
              </a:spcBef>
              <a:spcAft>
                <a:spcPts val="0"/>
              </a:spcAft>
              <a:buClr>
                <a:schemeClr val="dk1"/>
              </a:buClr>
              <a:buSzPts val="1000"/>
              <a:buFont typeface="Arial"/>
              <a:buNone/>
            </a:pPr>
            <a:r>
              <a:t/>
            </a:r>
            <a:endParaRPr b="0" i="1" sz="1000" u="none" cap="none" strike="noStrike">
              <a:solidFill>
                <a:schemeClr val="dk1"/>
              </a:solidFill>
              <a:latin typeface="Arial"/>
              <a:ea typeface="Arial"/>
              <a:cs typeface="Arial"/>
              <a:sym typeface="Arial"/>
            </a:endParaRPr>
          </a:p>
          <a:p>
            <a:pPr indent="0" lvl="1" marL="0" marR="0" rtl="0" algn="l">
              <a:spcBef>
                <a:spcPts val="0"/>
              </a:spcBef>
              <a:spcAft>
                <a:spcPts val="0"/>
              </a:spcAft>
              <a:buClr>
                <a:schemeClr val="accent5"/>
              </a:buClr>
              <a:buSzPts val="2000"/>
              <a:buFont typeface="Noto Sans Symbols"/>
              <a:buChar char="✔"/>
            </a:pPr>
            <a:r>
              <a:rPr b="1" i="0" lang="fr-CH" sz="2000" u="none" cap="none" strike="noStrike">
                <a:solidFill>
                  <a:schemeClr val="accent5"/>
                </a:solidFill>
                <a:latin typeface="Arial"/>
                <a:ea typeface="Arial"/>
                <a:cs typeface="Arial"/>
                <a:sym typeface="Arial"/>
              </a:rPr>
              <a:t>Market potential</a:t>
            </a:r>
            <a:endParaRPr/>
          </a:p>
          <a:p>
            <a:pPr indent="-285750" lvl="2" marL="612000" marR="0" rtl="0" algn="l">
              <a:spcBef>
                <a:spcPts val="0"/>
              </a:spcBef>
              <a:spcAft>
                <a:spcPts val="0"/>
              </a:spcAft>
              <a:buClr>
                <a:schemeClr val="dk1"/>
              </a:buClr>
              <a:buSzPts val="1800"/>
              <a:buFont typeface="Arial"/>
              <a:buChar char="•"/>
            </a:pPr>
            <a:r>
              <a:rPr b="0" i="0" lang="fr-CH" sz="1800" u="none" cap="none" strike="noStrike">
                <a:solidFill>
                  <a:schemeClr val="dk1"/>
                </a:solidFill>
                <a:latin typeface="Arial"/>
                <a:ea typeface="Arial"/>
                <a:cs typeface="Arial"/>
                <a:sym typeface="Arial"/>
              </a:rPr>
              <a:t>high projected import demand, favourable market access conditions and strong trade linkages</a:t>
            </a:r>
            <a:endParaRPr/>
          </a:p>
          <a:p>
            <a:pPr indent="0" lvl="2" marL="326250" marR="0" rtl="0" algn="l">
              <a:spcBef>
                <a:spcPts val="0"/>
              </a:spcBef>
              <a:spcAft>
                <a:spcPts val="0"/>
              </a:spcAft>
              <a:buNone/>
            </a:pPr>
            <a:r>
              <a:t/>
            </a:r>
            <a:endParaRPr b="0" i="0" sz="2000" u="none" cap="none" strike="noStrike">
              <a:solidFill>
                <a:schemeClr val="dk1"/>
              </a:solidFill>
              <a:latin typeface="Arial"/>
              <a:ea typeface="Arial"/>
              <a:cs typeface="Arial"/>
              <a:sym typeface="Arial"/>
            </a:endParaRPr>
          </a:p>
        </p:txBody>
      </p:sp>
      <p:sp>
        <p:nvSpPr>
          <p:cNvPr id="666" name="Google Shape;666;p29"/>
          <p:cNvSpPr/>
          <p:nvPr/>
        </p:nvSpPr>
        <p:spPr>
          <a:xfrm>
            <a:off x="785010" y="5346786"/>
            <a:ext cx="9721080" cy="1169551"/>
          </a:xfrm>
          <a:prstGeom prst="rect">
            <a:avLst/>
          </a:prstGeom>
          <a:noFill/>
          <a:ln>
            <a:noFill/>
          </a:ln>
        </p:spPr>
        <p:txBody>
          <a:bodyPr anchorCtr="0" anchor="t" bIns="45700" lIns="91425" spcFirstLastPara="1" rIns="91425" wrap="square" tIns="45700">
            <a:spAutoFit/>
          </a:bodyPr>
          <a:lstStyle/>
          <a:p>
            <a:pPr indent="-285750" lvl="2" marL="285750" marR="0" rtl="0" algn="l">
              <a:spcBef>
                <a:spcPts val="0"/>
              </a:spcBef>
              <a:spcAft>
                <a:spcPts val="0"/>
              </a:spcAft>
              <a:buClr>
                <a:schemeClr val="dk1"/>
              </a:buClr>
              <a:buSzPts val="2000"/>
              <a:buFont typeface="Noto Sans Symbols"/>
              <a:buChar char="🡪"/>
            </a:pPr>
            <a:r>
              <a:rPr b="1" i="0" lang="fr-CH" sz="2000" u="none" cap="none" strike="noStrike">
                <a:solidFill>
                  <a:schemeClr val="dk1"/>
                </a:solidFill>
                <a:latin typeface="Arial"/>
                <a:ea typeface="Arial"/>
                <a:cs typeface="Arial"/>
                <a:sym typeface="Arial"/>
              </a:rPr>
              <a:t>Validation </a:t>
            </a:r>
            <a:r>
              <a:rPr b="0" i="0" lang="fr-CH" sz="2000" u="none" cap="none" strike="noStrike">
                <a:solidFill>
                  <a:schemeClr val="dk1"/>
                </a:solidFill>
                <a:latin typeface="Arial"/>
                <a:ea typeface="Arial"/>
                <a:cs typeface="Arial"/>
                <a:sym typeface="Arial"/>
              </a:rPr>
              <a:t>of results and collection of evidence on potential bottlenecks through interviews with sector experts</a:t>
            </a:r>
            <a:endParaRPr/>
          </a:p>
          <a:p>
            <a:pPr indent="-222250" lvl="2" marL="285750" marR="0" rtl="0" algn="l">
              <a:spcBef>
                <a:spcPts val="0"/>
              </a:spcBef>
              <a:spcAft>
                <a:spcPts val="0"/>
              </a:spcAft>
              <a:buClr>
                <a:schemeClr val="dk1"/>
              </a:buClr>
              <a:buSzPts val="1000"/>
              <a:buFont typeface="Noto Sans Symbols"/>
              <a:buNone/>
            </a:pPr>
            <a:r>
              <a:t/>
            </a:r>
            <a:endParaRPr b="0" i="0" sz="1000" u="none" cap="none" strike="noStrike">
              <a:solidFill>
                <a:schemeClr val="dk1"/>
              </a:solidFill>
              <a:latin typeface="Arial"/>
              <a:ea typeface="Arial"/>
              <a:cs typeface="Arial"/>
              <a:sym typeface="Arial"/>
            </a:endParaRPr>
          </a:p>
          <a:p>
            <a:pPr indent="-285750" lvl="2" marL="285750" marR="0" rtl="0" algn="l">
              <a:spcBef>
                <a:spcPts val="0"/>
              </a:spcBef>
              <a:spcAft>
                <a:spcPts val="0"/>
              </a:spcAft>
              <a:buClr>
                <a:schemeClr val="dk1"/>
              </a:buClr>
              <a:buSzPts val="2000"/>
              <a:buFont typeface="Noto Sans Symbols"/>
              <a:buChar char="🡪"/>
            </a:pPr>
            <a:r>
              <a:rPr b="1" i="0" lang="fr-CH" sz="2000" u="none" cap="none" strike="noStrike">
                <a:solidFill>
                  <a:schemeClr val="dk1"/>
                </a:solidFill>
                <a:latin typeface="Arial"/>
                <a:ea typeface="Arial"/>
                <a:cs typeface="Arial"/>
                <a:sym typeface="Arial"/>
              </a:rPr>
              <a:t>Guidance</a:t>
            </a:r>
            <a:r>
              <a:rPr b="0" i="0" lang="fr-CH" sz="2000" u="none" cap="none" strike="noStrike">
                <a:solidFill>
                  <a:schemeClr val="dk1"/>
                </a:solidFill>
                <a:latin typeface="Arial"/>
                <a:ea typeface="Arial"/>
                <a:cs typeface="Arial"/>
                <a:sym typeface="Arial"/>
              </a:rPr>
              <a:t> to trade advisers, policy makers, private companies</a:t>
            </a:r>
            <a:endParaRPr b="0" i="0" sz="2000" u="none" cap="none" strike="noStrike">
              <a:solidFill>
                <a:schemeClr val="dk1"/>
              </a:solidFill>
              <a:latin typeface="Arial"/>
              <a:ea typeface="Arial"/>
              <a:cs typeface="Arial"/>
              <a:sym typeface="Arial"/>
            </a:endParaRPr>
          </a:p>
        </p:txBody>
      </p:sp>
      <p:grpSp>
        <p:nvGrpSpPr>
          <p:cNvPr id="667" name="Google Shape;667;p29"/>
          <p:cNvGrpSpPr/>
          <p:nvPr/>
        </p:nvGrpSpPr>
        <p:grpSpPr>
          <a:xfrm>
            <a:off x="7895463" y="1428638"/>
            <a:ext cx="4104456" cy="1924192"/>
            <a:chOff x="9933" y="1064233"/>
            <a:chExt cx="8030087" cy="4119299"/>
          </a:xfrm>
        </p:grpSpPr>
        <p:pic>
          <p:nvPicPr>
            <p:cNvPr descr="Bildergebnis für carrot" id="668" name="Google Shape;668;p29"/>
            <p:cNvPicPr preferRelativeResize="0"/>
            <p:nvPr/>
          </p:nvPicPr>
          <p:blipFill rotWithShape="1">
            <a:blip r:embed="rId3">
              <a:alphaModFix/>
            </a:blip>
            <a:srcRect b="0" l="0" r="0" t="0"/>
            <a:stretch/>
          </p:blipFill>
          <p:spPr>
            <a:xfrm>
              <a:off x="9933" y="2576482"/>
              <a:ext cx="938612" cy="777288"/>
            </a:xfrm>
            <a:prstGeom prst="rect">
              <a:avLst/>
            </a:prstGeom>
            <a:noFill/>
            <a:ln>
              <a:noFill/>
            </a:ln>
          </p:spPr>
        </p:pic>
        <p:pic>
          <p:nvPicPr>
            <p:cNvPr id="669" name="Google Shape;669;p29"/>
            <p:cNvPicPr preferRelativeResize="0"/>
            <p:nvPr/>
          </p:nvPicPr>
          <p:blipFill rotWithShape="1">
            <a:blip r:embed="rId4">
              <a:alphaModFix/>
            </a:blip>
            <a:srcRect b="0" l="0" r="0" t="0"/>
            <a:stretch/>
          </p:blipFill>
          <p:spPr>
            <a:xfrm>
              <a:off x="730081" y="1141799"/>
              <a:ext cx="612835" cy="663905"/>
            </a:xfrm>
            <a:prstGeom prst="rect">
              <a:avLst/>
            </a:prstGeom>
            <a:noFill/>
            <a:ln>
              <a:noFill/>
            </a:ln>
          </p:spPr>
        </p:pic>
        <p:pic>
          <p:nvPicPr>
            <p:cNvPr id="670" name="Google Shape;670;p29"/>
            <p:cNvPicPr preferRelativeResize="0"/>
            <p:nvPr/>
          </p:nvPicPr>
          <p:blipFill rotWithShape="1">
            <a:blip r:embed="rId5">
              <a:alphaModFix/>
            </a:blip>
            <a:srcRect b="0" l="5031" r="6939" t="0"/>
            <a:stretch/>
          </p:blipFill>
          <p:spPr>
            <a:xfrm>
              <a:off x="779468" y="4235337"/>
              <a:ext cx="864097" cy="707651"/>
            </a:xfrm>
            <a:prstGeom prst="rect">
              <a:avLst/>
            </a:prstGeom>
            <a:noFill/>
            <a:ln>
              <a:noFill/>
            </a:ln>
          </p:spPr>
        </p:pic>
        <p:pic>
          <p:nvPicPr>
            <p:cNvPr id="671" name="Google Shape;671;p29"/>
            <p:cNvPicPr preferRelativeResize="0"/>
            <p:nvPr/>
          </p:nvPicPr>
          <p:blipFill rotWithShape="1">
            <a:blip r:embed="rId6">
              <a:alphaModFix/>
            </a:blip>
            <a:srcRect b="0" l="23740" r="24947" t="0"/>
            <a:stretch/>
          </p:blipFill>
          <p:spPr>
            <a:xfrm>
              <a:off x="3289185" y="2057607"/>
              <a:ext cx="576064" cy="1216220"/>
            </a:xfrm>
            <a:prstGeom prst="rect">
              <a:avLst/>
            </a:prstGeom>
            <a:noFill/>
            <a:ln>
              <a:noFill/>
            </a:ln>
          </p:spPr>
        </p:pic>
        <p:cxnSp>
          <p:nvCxnSpPr>
            <p:cNvPr id="672" name="Google Shape;672;p29"/>
            <p:cNvCxnSpPr>
              <a:stCxn id="673" idx="3"/>
            </p:cNvCxnSpPr>
            <p:nvPr/>
          </p:nvCxnSpPr>
          <p:spPr>
            <a:xfrm flipH="1" rot="10800000">
              <a:off x="3932317" y="2078369"/>
              <a:ext cx="534300" cy="465000"/>
            </a:xfrm>
            <a:prstGeom prst="straightConnector1">
              <a:avLst/>
            </a:prstGeom>
            <a:noFill/>
            <a:ln cap="flat" cmpd="sng" w="9525">
              <a:solidFill>
                <a:srgbClr val="2FA4E7"/>
              </a:solidFill>
              <a:prstDash val="solid"/>
              <a:round/>
              <a:headEnd len="sm" w="sm" type="none"/>
              <a:tailEnd len="sm" w="sm" type="none"/>
            </a:ln>
          </p:spPr>
        </p:cxnSp>
        <p:sp>
          <p:nvSpPr>
            <p:cNvPr id="674" name="Google Shape;674;p29"/>
            <p:cNvSpPr/>
            <p:nvPr/>
          </p:nvSpPr>
          <p:spPr>
            <a:xfrm>
              <a:off x="608642" y="1064233"/>
              <a:ext cx="805864" cy="839878"/>
            </a:xfrm>
            <a:prstGeom prst="roundRect">
              <a:avLst>
                <a:gd fmla="val 16667" name="adj"/>
              </a:avLst>
            </a:prstGeom>
            <a:solidFill>
              <a:schemeClr val="accent1">
                <a:alpha val="0"/>
              </a:schemeClr>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5" name="Google Shape;675;p29"/>
            <p:cNvSpPr/>
            <p:nvPr/>
          </p:nvSpPr>
          <p:spPr>
            <a:xfrm>
              <a:off x="817953" y="4140200"/>
              <a:ext cx="805864" cy="839878"/>
            </a:xfrm>
            <a:prstGeom prst="roundRect">
              <a:avLst>
                <a:gd fmla="val 16667" name="adj"/>
              </a:avLst>
            </a:prstGeom>
            <a:solidFill>
              <a:schemeClr val="accent1">
                <a:alpha val="0"/>
              </a:schemeClr>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6" name="Google Shape;676;p29"/>
            <p:cNvSpPr/>
            <p:nvPr/>
          </p:nvSpPr>
          <p:spPr>
            <a:xfrm>
              <a:off x="18966" y="2508230"/>
              <a:ext cx="952499" cy="839878"/>
            </a:xfrm>
            <a:prstGeom prst="roundRect">
              <a:avLst>
                <a:gd fmla="val 16667" name="adj"/>
              </a:avLst>
            </a:prstGeom>
            <a:solidFill>
              <a:schemeClr val="accent1">
                <a:alpha val="0"/>
              </a:schemeClr>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677" name="Google Shape;677;p29"/>
            <p:cNvCxnSpPr/>
            <p:nvPr/>
          </p:nvCxnSpPr>
          <p:spPr>
            <a:xfrm rot="10800000">
              <a:off x="1515340" y="1673953"/>
              <a:ext cx="1601863" cy="809052"/>
            </a:xfrm>
            <a:prstGeom prst="straightConnector1">
              <a:avLst/>
            </a:prstGeom>
            <a:noFill/>
            <a:ln cap="flat" cmpd="sng" w="9525">
              <a:solidFill>
                <a:srgbClr val="2FA4E7"/>
              </a:solidFill>
              <a:prstDash val="solid"/>
              <a:round/>
              <a:headEnd len="sm" w="sm" type="none"/>
              <a:tailEnd len="sm" w="sm" type="none"/>
            </a:ln>
          </p:spPr>
        </p:cxnSp>
        <p:cxnSp>
          <p:nvCxnSpPr>
            <p:cNvPr id="678" name="Google Shape;678;p29"/>
            <p:cNvCxnSpPr/>
            <p:nvPr/>
          </p:nvCxnSpPr>
          <p:spPr>
            <a:xfrm flipH="1" rot="10800000">
              <a:off x="1825075" y="3296023"/>
              <a:ext cx="1285580" cy="723105"/>
            </a:xfrm>
            <a:prstGeom prst="straightConnector1">
              <a:avLst/>
            </a:prstGeom>
            <a:noFill/>
            <a:ln cap="flat" cmpd="sng" w="9525">
              <a:solidFill>
                <a:srgbClr val="2FA4E7"/>
              </a:solidFill>
              <a:prstDash val="solid"/>
              <a:round/>
              <a:headEnd len="sm" w="sm" type="none"/>
              <a:tailEnd len="sm" w="sm" type="none"/>
            </a:ln>
          </p:spPr>
        </p:cxnSp>
        <p:pic>
          <p:nvPicPr>
            <p:cNvPr id="679" name="Google Shape;679;p29"/>
            <p:cNvPicPr preferRelativeResize="0"/>
            <p:nvPr/>
          </p:nvPicPr>
          <p:blipFill rotWithShape="1">
            <a:blip r:embed="rId7">
              <a:alphaModFix/>
            </a:blip>
            <a:srcRect b="0" l="0" r="0" t="0"/>
            <a:stretch/>
          </p:blipFill>
          <p:spPr>
            <a:xfrm>
              <a:off x="4587961" y="1508826"/>
              <a:ext cx="725760" cy="643426"/>
            </a:xfrm>
            <a:prstGeom prst="rect">
              <a:avLst/>
            </a:prstGeom>
            <a:noFill/>
            <a:ln>
              <a:noFill/>
            </a:ln>
          </p:spPr>
        </p:pic>
        <p:pic>
          <p:nvPicPr>
            <p:cNvPr id="680" name="Google Shape;680;p29"/>
            <p:cNvPicPr preferRelativeResize="0"/>
            <p:nvPr/>
          </p:nvPicPr>
          <p:blipFill rotWithShape="1">
            <a:blip r:embed="rId8">
              <a:alphaModFix/>
            </a:blip>
            <a:srcRect b="0" l="0" r="21763" t="0"/>
            <a:stretch/>
          </p:blipFill>
          <p:spPr>
            <a:xfrm>
              <a:off x="4734787" y="2840267"/>
              <a:ext cx="776580" cy="642125"/>
            </a:xfrm>
            <a:prstGeom prst="rect">
              <a:avLst/>
            </a:prstGeom>
            <a:noFill/>
            <a:ln>
              <a:noFill/>
            </a:ln>
          </p:spPr>
        </p:pic>
        <p:sp>
          <p:nvSpPr>
            <p:cNvPr id="681" name="Google Shape;681;p29"/>
            <p:cNvSpPr/>
            <p:nvPr/>
          </p:nvSpPr>
          <p:spPr>
            <a:xfrm>
              <a:off x="4539638" y="1396433"/>
              <a:ext cx="805864" cy="839878"/>
            </a:xfrm>
            <a:prstGeom prst="roundRect">
              <a:avLst>
                <a:gd fmla="val 16667" name="adj"/>
              </a:avLst>
            </a:prstGeom>
            <a:solidFill>
              <a:schemeClr val="accent1">
                <a:alpha val="0"/>
              </a:schemeClr>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682" name="Google Shape;682;p29"/>
            <p:cNvCxnSpPr/>
            <p:nvPr/>
          </p:nvCxnSpPr>
          <p:spPr>
            <a:xfrm>
              <a:off x="3963329" y="2988037"/>
              <a:ext cx="622000" cy="208954"/>
            </a:xfrm>
            <a:prstGeom prst="straightConnector1">
              <a:avLst/>
            </a:prstGeom>
            <a:noFill/>
            <a:ln cap="flat" cmpd="sng" w="9525">
              <a:solidFill>
                <a:srgbClr val="2FA4E7"/>
              </a:solidFill>
              <a:prstDash val="solid"/>
              <a:round/>
              <a:headEnd len="sm" w="sm" type="none"/>
              <a:tailEnd len="sm" w="sm" type="none"/>
            </a:ln>
          </p:spPr>
        </p:cxnSp>
        <p:pic>
          <p:nvPicPr>
            <p:cNvPr id="683" name="Google Shape;683;p29"/>
            <p:cNvPicPr preferRelativeResize="0"/>
            <p:nvPr/>
          </p:nvPicPr>
          <p:blipFill rotWithShape="1">
            <a:blip r:embed="rId9">
              <a:alphaModFix/>
            </a:blip>
            <a:srcRect b="0" l="0" r="0" t="0"/>
            <a:stretch/>
          </p:blipFill>
          <p:spPr>
            <a:xfrm>
              <a:off x="5502035" y="4077072"/>
              <a:ext cx="1759146" cy="1106460"/>
            </a:xfrm>
            <a:prstGeom prst="rect">
              <a:avLst/>
            </a:prstGeom>
            <a:noFill/>
            <a:ln>
              <a:noFill/>
            </a:ln>
          </p:spPr>
        </p:pic>
        <p:cxnSp>
          <p:nvCxnSpPr>
            <p:cNvPr id="684" name="Google Shape;684;p29"/>
            <p:cNvCxnSpPr/>
            <p:nvPr/>
          </p:nvCxnSpPr>
          <p:spPr>
            <a:xfrm>
              <a:off x="3955119" y="3348108"/>
              <a:ext cx="1429830" cy="886010"/>
            </a:xfrm>
            <a:prstGeom prst="straightConnector1">
              <a:avLst/>
            </a:prstGeom>
            <a:noFill/>
            <a:ln cap="flat" cmpd="sng" w="9525">
              <a:solidFill>
                <a:srgbClr val="2FA4E7"/>
              </a:solidFill>
              <a:prstDash val="solid"/>
              <a:round/>
              <a:headEnd len="sm" w="sm" type="none"/>
              <a:tailEnd len="sm" w="sm" type="none"/>
            </a:ln>
          </p:spPr>
        </p:cxnSp>
        <p:cxnSp>
          <p:nvCxnSpPr>
            <p:cNvPr id="685" name="Google Shape;685;p29"/>
            <p:cNvCxnSpPr/>
            <p:nvPr/>
          </p:nvCxnSpPr>
          <p:spPr>
            <a:xfrm flipH="1" rot="10800000">
              <a:off x="5628453" y="2928169"/>
              <a:ext cx="853158" cy="233160"/>
            </a:xfrm>
            <a:prstGeom prst="straightConnector1">
              <a:avLst/>
            </a:prstGeom>
            <a:noFill/>
            <a:ln cap="flat" cmpd="sng" w="9525">
              <a:solidFill>
                <a:srgbClr val="2FA4E7"/>
              </a:solidFill>
              <a:prstDash val="solid"/>
              <a:round/>
              <a:headEnd len="sm" w="sm" type="none"/>
              <a:tailEnd len="sm" w="sm" type="none"/>
            </a:ln>
          </p:spPr>
        </p:cxnSp>
        <p:sp>
          <p:nvSpPr>
            <p:cNvPr id="686" name="Google Shape;686;p29"/>
            <p:cNvSpPr/>
            <p:nvPr/>
          </p:nvSpPr>
          <p:spPr>
            <a:xfrm rot="1609272">
              <a:off x="1392344" y="1916004"/>
              <a:ext cx="1878874" cy="365623"/>
            </a:xfrm>
            <a:prstGeom prst="rightArrow">
              <a:avLst>
                <a:gd fmla="val 50000" name="adj1"/>
                <a:gd fmla="val 36013" name="adj2"/>
              </a:avLst>
            </a:prstGeom>
            <a:gradFill>
              <a:gsLst>
                <a:gs pos="0">
                  <a:srgbClr val="E5A4C2"/>
                </a:gs>
                <a:gs pos="35000">
                  <a:srgbClr val="EDC0D2"/>
                </a:gs>
                <a:gs pos="100000">
                  <a:srgbClr val="F8E6ED"/>
                </a:gs>
              </a:gsLst>
              <a:lin ang="16200000" scaled="0"/>
            </a:gradFill>
            <a:ln cap="flat" cmpd="sng" w="9525">
              <a:solidFill>
                <a:srgbClr val="8E006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87" name="Google Shape;687;p29"/>
            <p:cNvSpPr/>
            <p:nvPr/>
          </p:nvSpPr>
          <p:spPr>
            <a:xfrm rot="-1829191">
              <a:off x="1550571" y="3467096"/>
              <a:ext cx="1826346" cy="365623"/>
            </a:xfrm>
            <a:prstGeom prst="rightArrow">
              <a:avLst>
                <a:gd fmla="val 50000" name="adj1"/>
                <a:gd fmla="val 36013" name="adj2"/>
              </a:avLst>
            </a:prstGeom>
            <a:gradFill>
              <a:gsLst>
                <a:gs pos="0">
                  <a:srgbClr val="86D7FF"/>
                </a:gs>
                <a:gs pos="35000">
                  <a:srgbClr val="ABE1FF"/>
                </a:gs>
                <a:gs pos="100000">
                  <a:srgbClr val="DAF2FF"/>
                </a:gs>
              </a:gsLst>
              <a:lin ang="16200000" scaled="0"/>
            </a:gradFill>
            <a:ln cap="flat" cmpd="sng" w="9525">
              <a:solidFill>
                <a:srgbClr val="2FA4E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88" name="Google Shape;688;p29"/>
            <p:cNvSpPr/>
            <p:nvPr/>
          </p:nvSpPr>
          <p:spPr>
            <a:xfrm rot="-9645620">
              <a:off x="3957428" y="3004022"/>
              <a:ext cx="765539" cy="217864"/>
            </a:xfrm>
            <a:prstGeom prst="rightArrow">
              <a:avLst>
                <a:gd fmla="val 50000" name="adj1"/>
                <a:gd fmla="val 36013" name="adj2"/>
              </a:avLst>
            </a:prstGeom>
            <a:gradFill>
              <a:gsLst>
                <a:gs pos="0">
                  <a:srgbClr val="C8ECA6"/>
                </a:gs>
                <a:gs pos="35000">
                  <a:srgbClr val="DAEFC2"/>
                </a:gs>
                <a:gs pos="100000">
                  <a:srgbClr val="EEF9E7"/>
                </a:gs>
              </a:gsLst>
              <a:lin ang="16200000" scaled="0"/>
            </a:gradFill>
            <a:ln cap="flat" cmpd="sng" w="9525">
              <a:solidFill>
                <a:srgbClr val="759A3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73" name="Google Shape;673;p29"/>
            <p:cNvSpPr/>
            <p:nvPr/>
          </p:nvSpPr>
          <p:spPr>
            <a:xfrm rot="8313208">
              <a:off x="3844253" y="2196553"/>
              <a:ext cx="703311" cy="228095"/>
            </a:xfrm>
            <a:prstGeom prst="rightArrow">
              <a:avLst>
                <a:gd fmla="val 50000" name="adj1"/>
                <a:gd fmla="val 36013" name="adj2"/>
              </a:avLst>
            </a:prstGeom>
            <a:gradFill>
              <a:gsLst>
                <a:gs pos="0">
                  <a:srgbClr val="AEB2DC"/>
                </a:gs>
                <a:gs pos="35000">
                  <a:srgbClr val="C7CAE4"/>
                </a:gs>
                <a:gs pos="100000">
                  <a:srgbClr val="EAEAF4"/>
                </a:gs>
              </a:gsLst>
              <a:lin ang="16200000" scaled="0"/>
            </a:gradFill>
            <a:ln cap="flat" cmpd="sng" w="9525">
              <a:solidFill>
                <a:srgbClr val="3E448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89" name="Google Shape;689;p29"/>
            <p:cNvSpPr/>
            <p:nvPr/>
          </p:nvSpPr>
          <p:spPr>
            <a:xfrm rot="-8896167">
              <a:off x="3847189" y="3687607"/>
              <a:ext cx="1668272" cy="203899"/>
            </a:xfrm>
            <a:prstGeom prst="rightArrow">
              <a:avLst>
                <a:gd fmla="val 50000" name="adj1"/>
                <a:gd fmla="val 36013" name="adj2"/>
              </a:avLst>
            </a:prstGeom>
            <a:gradFill>
              <a:gsLst>
                <a:gs pos="0">
                  <a:srgbClr val="FF9A97"/>
                </a:gs>
                <a:gs pos="35000">
                  <a:srgbClr val="FFB7B8"/>
                </a:gs>
                <a:gs pos="100000">
                  <a:srgbClr val="FFE2E2"/>
                </a:gs>
              </a:gsLst>
              <a:lin ang="16200000" scaled="0"/>
            </a:gradFill>
            <a:ln cap="flat" cmpd="sng" w="9525">
              <a:solidFill>
                <a:srgbClr val="BF3C3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90" name="Google Shape;690;p29"/>
            <p:cNvSpPr/>
            <p:nvPr/>
          </p:nvSpPr>
          <p:spPr>
            <a:xfrm>
              <a:off x="3277443" y="1972552"/>
              <a:ext cx="587802" cy="1375556"/>
            </a:xfrm>
            <a:prstGeom prst="roundRect">
              <a:avLst>
                <a:gd fmla="val 16667" name="adj"/>
              </a:avLst>
            </a:prstGeom>
            <a:solidFill>
              <a:schemeClr val="accent1">
                <a:alpha val="0"/>
              </a:schemeClr>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1" name="Google Shape;691;p29"/>
            <p:cNvSpPr txBox="1"/>
            <p:nvPr/>
          </p:nvSpPr>
          <p:spPr>
            <a:xfrm>
              <a:off x="6597610" y="3875233"/>
              <a:ext cx="1442410" cy="856553"/>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CH" sz="1000">
                  <a:solidFill>
                    <a:schemeClr val="accent2"/>
                  </a:solidFill>
                  <a:latin typeface="Arial"/>
                  <a:ea typeface="Arial"/>
                  <a:cs typeface="Arial"/>
                  <a:sym typeface="Arial"/>
                </a:rPr>
                <a:t>Foreign sourcing</a:t>
              </a:r>
              <a:endParaRPr/>
            </a:p>
          </p:txBody>
        </p:sp>
        <p:sp>
          <p:nvSpPr>
            <p:cNvPr id="692" name="Google Shape;692;p29"/>
            <p:cNvSpPr txBox="1"/>
            <p:nvPr/>
          </p:nvSpPr>
          <p:spPr>
            <a:xfrm>
              <a:off x="5282845" y="2587053"/>
              <a:ext cx="1442410" cy="856553"/>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CH" sz="1000">
                  <a:solidFill>
                    <a:schemeClr val="accent2"/>
                  </a:solidFill>
                  <a:latin typeface="Arial"/>
                  <a:ea typeface="Arial"/>
                  <a:cs typeface="Arial"/>
                  <a:sym typeface="Arial"/>
                </a:rPr>
                <a:t>Foreign sourcing</a:t>
              </a:r>
              <a:endParaRPr/>
            </a:p>
          </p:txBody>
        </p:sp>
      </p:grpSp>
      <p:sp>
        <p:nvSpPr>
          <p:cNvPr id="693" name="Google Shape;693;p29"/>
          <p:cNvSpPr/>
          <p:nvPr/>
        </p:nvSpPr>
        <p:spPr>
          <a:xfrm>
            <a:off x="8358523" y="3886644"/>
            <a:ext cx="881485" cy="927624"/>
          </a:xfrm>
          <a:prstGeom prst="ellipse">
            <a:avLst/>
          </a:prstGeom>
          <a:gradFill>
            <a:gsLst>
              <a:gs pos="0">
                <a:srgbClr val="86D7FF"/>
              </a:gs>
              <a:gs pos="35000">
                <a:srgbClr val="ABE1FF"/>
              </a:gs>
              <a:gs pos="100000">
                <a:srgbClr val="DAF2FF"/>
              </a:gs>
            </a:gsLst>
            <a:lin ang="16200000" scaled="0"/>
          </a:gradFill>
          <a:ln cap="flat" cmpd="sng" w="9525">
            <a:solidFill>
              <a:srgbClr val="2FA4E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fr-CH" sz="800">
                <a:solidFill>
                  <a:schemeClr val="dk1"/>
                </a:solidFill>
                <a:latin typeface="Arial"/>
                <a:ea typeface="Arial"/>
                <a:cs typeface="Arial"/>
                <a:sym typeface="Arial"/>
              </a:rPr>
              <a:t>Market A</a:t>
            </a:r>
            <a:endParaRPr/>
          </a:p>
        </p:txBody>
      </p:sp>
      <p:sp>
        <p:nvSpPr>
          <p:cNvPr id="694" name="Google Shape;694;p29"/>
          <p:cNvSpPr/>
          <p:nvPr/>
        </p:nvSpPr>
        <p:spPr>
          <a:xfrm>
            <a:off x="9537493" y="4139314"/>
            <a:ext cx="449214" cy="433521"/>
          </a:xfrm>
          <a:prstGeom prst="ellipse">
            <a:avLst/>
          </a:prstGeom>
          <a:gradFill>
            <a:gsLst>
              <a:gs pos="0">
                <a:srgbClr val="FF9A97"/>
              </a:gs>
              <a:gs pos="35000">
                <a:srgbClr val="FFB7B8"/>
              </a:gs>
              <a:gs pos="100000">
                <a:srgbClr val="FFE2E2"/>
              </a:gs>
            </a:gsLst>
            <a:lin ang="16200000" scaled="0"/>
          </a:gradFill>
          <a:ln cap="flat" cmpd="sng" w="9525">
            <a:solidFill>
              <a:srgbClr val="BF3C3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fr-CH" sz="800">
                <a:solidFill>
                  <a:schemeClr val="dk1"/>
                </a:solidFill>
                <a:latin typeface="Arial"/>
                <a:ea typeface="Arial"/>
                <a:cs typeface="Arial"/>
                <a:sym typeface="Arial"/>
              </a:rPr>
              <a:t>B</a:t>
            </a:r>
            <a:endParaRPr/>
          </a:p>
        </p:txBody>
      </p:sp>
      <p:sp>
        <p:nvSpPr>
          <p:cNvPr id="695" name="Google Shape;695;p29"/>
          <p:cNvSpPr/>
          <p:nvPr/>
        </p:nvSpPr>
        <p:spPr>
          <a:xfrm>
            <a:off x="10338778" y="4082453"/>
            <a:ext cx="503706" cy="530071"/>
          </a:xfrm>
          <a:prstGeom prst="ellipse">
            <a:avLst/>
          </a:prstGeom>
          <a:gradFill>
            <a:gsLst>
              <a:gs pos="0">
                <a:srgbClr val="C8ECA6"/>
              </a:gs>
              <a:gs pos="35000">
                <a:srgbClr val="DAEFC2"/>
              </a:gs>
              <a:gs pos="100000">
                <a:srgbClr val="EEF9E7"/>
              </a:gs>
            </a:gsLst>
            <a:lin ang="16200000" scaled="0"/>
          </a:gradFill>
          <a:ln cap="flat" cmpd="sng" w="9525">
            <a:solidFill>
              <a:srgbClr val="759A3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fr-CH" sz="800">
                <a:solidFill>
                  <a:schemeClr val="dk1"/>
                </a:solidFill>
                <a:latin typeface="Arial"/>
                <a:ea typeface="Arial"/>
                <a:cs typeface="Arial"/>
                <a:sym typeface="Arial"/>
              </a:rPr>
              <a:t>C</a:t>
            </a:r>
            <a:endParaRPr/>
          </a:p>
        </p:txBody>
      </p:sp>
      <p:sp>
        <p:nvSpPr>
          <p:cNvPr id="696" name="Google Shape;696;p29"/>
          <p:cNvSpPr txBox="1"/>
          <p:nvPr/>
        </p:nvSpPr>
        <p:spPr>
          <a:xfrm>
            <a:off x="9507817" y="3103614"/>
            <a:ext cx="517401"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4400">
                <a:solidFill>
                  <a:schemeClr val="dk1"/>
                </a:solidFill>
                <a:latin typeface="Arial"/>
                <a:ea typeface="Arial"/>
                <a:cs typeface="Arial"/>
                <a:sym typeface="Arial"/>
              </a:rPr>
              <a:t>+</a:t>
            </a:r>
            <a:endParaRPr/>
          </a:p>
        </p:txBody>
      </p:sp>
      <p:sp>
        <p:nvSpPr>
          <p:cNvPr id="697" name="Google Shape;697;p29"/>
          <p:cNvSpPr/>
          <p:nvPr/>
        </p:nvSpPr>
        <p:spPr>
          <a:xfrm>
            <a:off x="8207326" y="2188490"/>
            <a:ext cx="933509" cy="170788"/>
          </a:xfrm>
          <a:prstGeom prst="rightArrow">
            <a:avLst>
              <a:gd fmla="val 50000" name="adj1"/>
              <a:gd fmla="val 36013" name="adj2"/>
            </a:avLst>
          </a:prstGeom>
          <a:gradFill>
            <a:gsLst>
              <a:gs pos="0">
                <a:srgbClr val="C4C4C4"/>
              </a:gs>
              <a:gs pos="35000">
                <a:srgbClr val="D5D5D5"/>
              </a:gs>
              <a:gs pos="100000">
                <a:srgbClr val="EFEFEF"/>
              </a:gs>
            </a:gsLst>
            <a:lin ang="16200000" scaled="0"/>
          </a:gradFill>
          <a:ln cap="flat" cmpd="sng" w="9525">
            <a:solidFill>
              <a:srgbClr val="60606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698" name="Google Shape;698;p29"/>
          <p:cNvSpPr/>
          <p:nvPr/>
        </p:nvSpPr>
        <p:spPr>
          <a:xfrm>
            <a:off x="0" y="-3792"/>
            <a:ext cx="12192000" cy="226175"/>
          </a:xfrm>
          <a:prstGeom prst="parallelogram">
            <a:avLst>
              <a:gd fmla="val 58831"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30"/>
          <p:cNvSpPr/>
          <p:nvPr/>
        </p:nvSpPr>
        <p:spPr>
          <a:xfrm>
            <a:off x="191344" y="-3792"/>
            <a:ext cx="11737303" cy="768495"/>
          </a:xfrm>
          <a:prstGeom prst="parallelogram">
            <a:avLst>
              <a:gd fmla="val 58831" name="adj"/>
            </a:avLst>
          </a:prstGeom>
          <a:solidFill>
            <a:srgbClr val="6B004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704" name="Google Shape;704;p30"/>
          <p:cNvSpPr txBox="1"/>
          <p:nvPr>
            <p:ph type="title"/>
          </p:nvPr>
        </p:nvSpPr>
        <p:spPr>
          <a:xfrm>
            <a:off x="983432" y="111153"/>
            <a:ext cx="10945215" cy="53860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3200"/>
              <a:buFont typeface="Arial"/>
              <a:buNone/>
            </a:pPr>
            <a:r>
              <a:rPr lang="fr-CH">
                <a:solidFill>
                  <a:schemeClr val="lt2"/>
                </a:solidFill>
              </a:rPr>
              <a:t>3.3 Supporting and Monitoring Regional Trade Integration</a:t>
            </a:r>
            <a:endParaRPr/>
          </a:p>
        </p:txBody>
      </p:sp>
      <p:sp>
        <p:nvSpPr>
          <p:cNvPr id="705" name="Google Shape;705;p30"/>
          <p:cNvSpPr/>
          <p:nvPr/>
        </p:nvSpPr>
        <p:spPr>
          <a:xfrm>
            <a:off x="3823447" y="1311821"/>
            <a:ext cx="745712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1800">
                <a:solidFill>
                  <a:srgbClr val="595959"/>
                </a:solidFill>
                <a:latin typeface="Arial"/>
                <a:ea typeface="Arial"/>
                <a:cs typeface="Arial"/>
                <a:sym typeface="Arial"/>
              </a:rPr>
              <a:t>The ATO provides updated and reliable data to inform business and policy decisions and to monitor the implementation process and impact of the AfCFTA.      </a:t>
            </a:r>
            <a:r>
              <a:rPr lang="fr-CH" sz="1800" u="sng">
                <a:solidFill>
                  <a:srgbClr val="595959"/>
                </a:solidFill>
                <a:latin typeface="Arial"/>
                <a:ea typeface="Arial"/>
                <a:cs typeface="Arial"/>
                <a:sym typeface="Arial"/>
                <a:hlinkClick r:id="rId3">
                  <a:extLst>
                    <a:ext uri="{A12FA001-AC4F-418D-AE19-62706E023703}">
                      <ahyp:hlinkClr val="tx"/>
                    </a:ext>
                  </a:extLst>
                </a:hlinkClick>
              </a:rPr>
              <a:t>https://ato.africa</a:t>
            </a:r>
            <a:r>
              <a:rPr lang="fr-CH" sz="1800">
                <a:solidFill>
                  <a:srgbClr val="595959"/>
                </a:solidFill>
                <a:latin typeface="Arial"/>
                <a:ea typeface="Arial"/>
                <a:cs typeface="Arial"/>
                <a:sym typeface="Arial"/>
              </a:rPr>
              <a:t> </a:t>
            </a:r>
            <a:endParaRPr sz="1800">
              <a:solidFill>
                <a:srgbClr val="595959"/>
              </a:solidFill>
              <a:latin typeface="Arial"/>
              <a:ea typeface="Arial"/>
              <a:cs typeface="Arial"/>
              <a:sym typeface="Arial"/>
            </a:endParaRPr>
          </a:p>
        </p:txBody>
      </p:sp>
      <p:pic>
        <p:nvPicPr>
          <p:cNvPr descr="https://trello-attachments.s3.amazonaws.com/5e74d4ecf0904a3a8f56437f/5f43b1ffeaeb9f68bbf8d2c1/315b80a765250b4baa68cfea95ffb2b1/logo-en.png" id="706" name="Google Shape;706;p30"/>
          <p:cNvPicPr preferRelativeResize="0"/>
          <p:nvPr/>
        </p:nvPicPr>
        <p:blipFill rotWithShape="1">
          <a:blip r:embed="rId4">
            <a:alphaModFix/>
          </a:blip>
          <a:srcRect b="0" l="0" r="0" t="0"/>
          <a:stretch/>
        </p:blipFill>
        <p:spPr>
          <a:xfrm>
            <a:off x="983432" y="1282260"/>
            <a:ext cx="2340207" cy="847534"/>
          </a:xfrm>
          <a:prstGeom prst="rect">
            <a:avLst/>
          </a:prstGeom>
          <a:noFill/>
          <a:ln>
            <a:noFill/>
          </a:ln>
        </p:spPr>
      </p:pic>
      <p:pic>
        <p:nvPicPr>
          <p:cNvPr id="707" name="Google Shape;707;p30"/>
          <p:cNvPicPr preferRelativeResize="0"/>
          <p:nvPr/>
        </p:nvPicPr>
        <p:blipFill rotWithShape="1">
          <a:blip r:embed="rId5">
            <a:alphaModFix/>
          </a:blip>
          <a:srcRect b="0" l="0" r="0" t="0"/>
          <a:stretch/>
        </p:blipFill>
        <p:spPr>
          <a:xfrm>
            <a:off x="1751192" y="2340509"/>
            <a:ext cx="8792303" cy="3681373"/>
          </a:xfrm>
          <a:prstGeom prst="rect">
            <a:avLst/>
          </a:prstGeom>
          <a:noFill/>
          <a:ln>
            <a:noFill/>
          </a:ln>
        </p:spPr>
      </p:pic>
      <p:sp>
        <p:nvSpPr>
          <p:cNvPr id="708" name="Google Shape;708;p30"/>
          <p:cNvSpPr/>
          <p:nvPr/>
        </p:nvSpPr>
        <p:spPr>
          <a:xfrm>
            <a:off x="1524000" y="2340508"/>
            <a:ext cx="4598894" cy="184601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709" name="Google Shape;709;p30"/>
          <p:cNvSpPr/>
          <p:nvPr/>
        </p:nvSpPr>
        <p:spPr>
          <a:xfrm>
            <a:off x="6122894" y="2340508"/>
            <a:ext cx="4598894" cy="184601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710" name="Google Shape;710;p30"/>
          <p:cNvSpPr/>
          <p:nvPr/>
        </p:nvSpPr>
        <p:spPr>
          <a:xfrm>
            <a:off x="1524000" y="4181194"/>
            <a:ext cx="4598894" cy="184601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711" name="Google Shape;711;p30"/>
          <p:cNvSpPr/>
          <p:nvPr/>
        </p:nvSpPr>
        <p:spPr>
          <a:xfrm>
            <a:off x="6122894" y="4170548"/>
            <a:ext cx="4598894" cy="184601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sp>
        <p:nvSpPr>
          <p:cNvPr id="712" name="Google Shape;712;p30"/>
          <p:cNvSpPr txBox="1"/>
          <p:nvPr>
            <p:ph idx="12" type="sldNum"/>
          </p:nvPr>
        </p:nvSpPr>
        <p:spPr>
          <a:xfrm>
            <a:off x="10858534" y="1"/>
            <a:ext cx="857213"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08"/>
                                        </p:tgtEl>
                                      </p:cBhvr>
                                    </p:animEffect>
                                    <p:set>
                                      <p:cBhvr>
                                        <p:cTn dur="1" fill="hold">
                                          <p:stCondLst>
                                            <p:cond delay="500"/>
                                          </p:stCondLst>
                                        </p:cTn>
                                        <p:tgtEl>
                                          <p:spTgt spid="70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09"/>
                                        </p:tgtEl>
                                      </p:cBhvr>
                                    </p:animEffect>
                                    <p:set>
                                      <p:cBhvr>
                                        <p:cTn dur="1" fill="hold">
                                          <p:stCondLst>
                                            <p:cond delay="500"/>
                                          </p:stCondLst>
                                        </p:cTn>
                                        <p:tgtEl>
                                          <p:spTgt spid="70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10"/>
                                        </p:tgtEl>
                                      </p:cBhvr>
                                    </p:animEffect>
                                    <p:set>
                                      <p:cBhvr>
                                        <p:cTn dur="1" fill="hold">
                                          <p:stCondLst>
                                            <p:cond delay="500"/>
                                          </p:stCondLst>
                                        </p:cTn>
                                        <p:tgtEl>
                                          <p:spTgt spid="71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11"/>
                                        </p:tgtEl>
                                      </p:cBhvr>
                                    </p:animEffect>
                                    <p:set>
                                      <p:cBhvr>
                                        <p:cTn dur="1" fill="hold">
                                          <p:stCondLst>
                                            <p:cond delay="500"/>
                                          </p:stCondLst>
                                        </p:cTn>
                                        <p:tgtEl>
                                          <p:spTgt spid="71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31"/>
          <p:cNvSpPr txBox="1"/>
          <p:nvPr/>
        </p:nvSpPr>
        <p:spPr>
          <a:xfrm>
            <a:off x="2056543" y="1183096"/>
            <a:ext cx="2543700" cy="1039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789C3C"/>
              </a:buClr>
              <a:buSzPts val="2000"/>
              <a:buFont typeface="Arial"/>
              <a:buNone/>
            </a:pPr>
            <a:r>
              <a:rPr lang="fr-CH" sz="2000">
                <a:solidFill>
                  <a:srgbClr val="789C3C"/>
                </a:solidFill>
                <a:latin typeface="Arial"/>
                <a:ea typeface="Arial"/>
                <a:cs typeface="Arial"/>
                <a:sym typeface="Arial"/>
              </a:rPr>
              <a:t>ATO </a:t>
            </a:r>
            <a:r>
              <a:rPr b="1" lang="fr-CH" sz="2000">
                <a:solidFill>
                  <a:srgbClr val="789C3C"/>
                </a:solidFill>
                <a:latin typeface="Arial"/>
                <a:ea typeface="Arial"/>
                <a:cs typeface="Arial"/>
                <a:sym typeface="Arial"/>
              </a:rPr>
              <a:t>Monitoring</a:t>
            </a:r>
            <a:endParaRPr b="1" sz="2000">
              <a:solidFill>
                <a:srgbClr val="789C3C"/>
              </a:solidFill>
              <a:latin typeface="Arial"/>
              <a:ea typeface="Arial"/>
              <a:cs typeface="Arial"/>
              <a:sym typeface="Arial"/>
            </a:endParaRPr>
          </a:p>
        </p:txBody>
      </p:sp>
      <p:sp>
        <p:nvSpPr>
          <p:cNvPr id="718" name="Google Shape;718;p31"/>
          <p:cNvSpPr txBox="1"/>
          <p:nvPr/>
        </p:nvSpPr>
        <p:spPr>
          <a:xfrm>
            <a:off x="6318225" y="1191810"/>
            <a:ext cx="3467400" cy="959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1413B"/>
              </a:buClr>
              <a:buSzPts val="2000"/>
              <a:buFont typeface="Arial"/>
              <a:buNone/>
            </a:pPr>
            <a:r>
              <a:rPr lang="fr-CH" sz="2000">
                <a:solidFill>
                  <a:srgbClr val="C1413B"/>
                </a:solidFill>
                <a:latin typeface="Arial"/>
                <a:ea typeface="Arial"/>
                <a:cs typeface="Arial"/>
                <a:sym typeface="Arial"/>
              </a:rPr>
              <a:t>ATO </a:t>
            </a:r>
            <a:r>
              <a:rPr b="1" lang="fr-CH" sz="2000">
                <a:solidFill>
                  <a:srgbClr val="C1413B"/>
                </a:solidFill>
                <a:latin typeface="Arial"/>
                <a:ea typeface="Arial"/>
                <a:cs typeface="Arial"/>
                <a:sym typeface="Arial"/>
              </a:rPr>
              <a:t>Tariff Negotiation Tool</a:t>
            </a:r>
            <a:endParaRPr/>
          </a:p>
        </p:txBody>
      </p:sp>
      <p:pic>
        <p:nvPicPr>
          <p:cNvPr id="719" name="Google Shape;719;p31"/>
          <p:cNvPicPr preferRelativeResize="0"/>
          <p:nvPr/>
        </p:nvPicPr>
        <p:blipFill rotWithShape="1">
          <a:blip r:embed="rId3">
            <a:alphaModFix/>
          </a:blip>
          <a:srcRect b="0" l="0" r="0" t="0"/>
          <a:stretch/>
        </p:blipFill>
        <p:spPr>
          <a:xfrm>
            <a:off x="6318226" y="1711759"/>
            <a:ext cx="4242270" cy="4735113"/>
          </a:xfrm>
          <a:prstGeom prst="rect">
            <a:avLst/>
          </a:prstGeom>
          <a:noFill/>
          <a:ln>
            <a:noFill/>
          </a:ln>
          <a:effectLst>
            <a:outerShdw blurRad="292100" rotWithShape="0" algn="tl" dir="2700000" dist="139700">
              <a:srgbClr val="333333">
                <a:alpha val="64709"/>
              </a:srgbClr>
            </a:outerShdw>
          </a:effectLst>
        </p:spPr>
      </p:pic>
      <p:sp>
        <p:nvSpPr>
          <p:cNvPr id="720" name="Google Shape;720;p31"/>
          <p:cNvSpPr txBox="1"/>
          <p:nvPr>
            <p:ph type="title"/>
          </p:nvPr>
        </p:nvSpPr>
        <p:spPr>
          <a:xfrm>
            <a:off x="1866928" y="532944"/>
            <a:ext cx="8039100" cy="538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2A7E"/>
              </a:buClr>
              <a:buSzPts val="2400"/>
              <a:buFont typeface="Arial"/>
              <a:buNone/>
            </a:pPr>
            <a:r>
              <a:rPr lang="fr-CH" sz="2400">
                <a:solidFill>
                  <a:srgbClr val="002A7E"/>
                </a:solidFill>
              </a:rPr>
              <a:t>Supporting and Monitoring Regional Trade Integration</a:t>
            </a:r>
            <a:endParaRPr/>
          </a:p>
        </p:txBody>
      </p:sp>
      <p:sp>
        <p:nvSpPr>
          <p:cNvPr id="721" name="Google Shape;721;p31"/>
          <p:cNvSpPr/>
          <p:nvPr/>
        </p:nvSpPr>
        <p:spPr>
          <a:xfrm>
            <a:off x="24680" y="-27384"/>
            <a:ext cx="12192000" cy="226200"/>
          </a:xfrm>
          <a:prstGeom prst="parallelogram">
            <a:avLst>
              <a:gd fmla="val 58831"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95959"/>
              </a:solidFill>
              <a:latin typeface="Arial"/>
              <a:ea typeface="Arial"/>
              <a:cs typeface="Arial"/>
              <a:sym typeface="Arial"/>
            </a:endParaRPr>
          </a:p>
        </p:txBody>
      </p:sp>
      <p:pic>
        <p:nvPicPr>
          <p:cNvPr id="722" name="Google Shape;722;p31"/>
          <p:cNvPicPr preferRelativeResize="0"/>
          <p:nvPr/>
        </p:nvPicPr>
        <p:blipFill rotWithShape="1">
          <a:blip r:embed="rId4">
            <a:alphaModFix/>
          </a:blip>
          <a:srcRect b="0" l="0" r="0" t="0"/>
          <a:stretch/>
        </p:blipFill>
        <p:spPr>
          <a:xfrm>
            <a:off x="1631504" y="1725046"/>
            <a:ext cx="3744416" cy="4720685"/>
          </a:xfrm>
          <a:prstGeom prst="rect">
            <a:avLst/>
          </a:prstGeom>
          <a:noFill/>
          <a:ln>
            <a:noFill/>
          </a:ln>
          <a:effectLst>
            <a:outerShdw blurRad="292100" rotWithShape="0" algn="tl" dir="2700000" dist="139700">
              <a:srgbClr val="333333">
                <a:alpha val="64709"/>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32"/>
          <p:cNvSpPr/>
          <p:nvPr/>
        </p:nvSpPr>
        <p:spPr>
          <a:xfrm>
            <a:off x="1343472" y="603215"/>
            <a:ext cx="54006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4000">
                <a:solidFill>
                  <a:schemeClr val="dk2"/>
                </a:solidFill>
                <a:latin typeface="Arial"/>
                <a:ea typeface="Arial"/>
                <a:cs typeface="Arial"/>
                <a:sym typeface="Arial"/>
              </a:rPr>
              <a:t>Other areas of work</a:t>
            </a:r>
            <a:endParaRPr/>
          </a:p>
        </p:txBody>
      </p:sp>
      <p:sp>
        <p:nvSpPr>
          <p:cNvPr descr="https://findrulesoforigin.org/content/images/svg/fta-logo.svg" id="728" name="Google Shape;728;p32"/>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descr="https://findrulesoforigin.org/content/images/svg/fta-logo.svg" id="729" name="Google Shape;729;p32"/>
          <p:cNvSpPr/>
          <p:nvPr/>
        </p:nvSpPr>
        <p:spPr>
          <a:xfrm>
            <a:off x="1831975" y="7938"/>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30" name="Google Shape;730;p32"/>
          <p:cNvSpPr/>
          <p:nvPr/>
        </p:nvSpPr>
        <p:spPr>
          <a:xfrm>
            <a:off x="3237919" y="2201063"/>
            <a:ext cx="8080449" cy="1384995"/>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fr-CH" sz="2800" u="none" cap="none" strike="noStrike">
                <a:solidFill>
                  <a:schemeClr val="dk1"/>
                </a:solidFill>
                <a:latin typeface="Arial"/>
                <a:ea typeface="Arial"/>
                <a:cs typeface="Arial"/>
                <a:sym typeface="Arial"/>
              </a:rPr>
              <a:t>Capacity building on trade concepts, ITC’s market analysis tools, data analysis methodologies and data collection</a:t>
            </a:r>
            <a:endParaRPr/>
          </a:p>
        </p:txBody>
      </p:sp>
      <p:pic>
        <p:nvPicPr>
          <p:cNvPr descr="Strengthen Icon #257520 - Free Icons Library" id="731" name="Google Shape;731;p32"/>
          <p:cNvPicPr preferRelativeResize="0"/>
          <p:nvPr/>
        </p:nvPicPr>
        <p:blipFill rotWithShape="1">
          <a:blip r:embed="rId3">
            <a:alphaModFix/>
          </a:blip>
          <a:srcRect b="0" l="0" r="0" t="0"/>
          <a:stretch/>
        </p:blipFill>
        <p:spPr>
          <a:xfrm>
            <a:off x="1297089" y="1637083"/>
            <a:ext cx="2186167" cy="2186168"/>
          </a:xfrm>
          <a:prstGeom prst="rect">
            <a:avLst/>
          </a:prstGeom>
          <a:noFill/>
          <a:ln>
            <a:noFill/>
          </a:ln>
        </p:spPr>
      </p:pic>
      <p:sp>
        <p:nvSpPr>
          <p:cNvPr id="732" name="Google Shape;732;p32"/>
          <p:cNvSpPr/>
          <p:nvPr/>
        </p:nvSpPr>
        <p:spPr>
          <a:xfrm>
            <a:off x="1055440" y="4293096"/>
            <a:ext cx="7665255" cy="1815882"/>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fr-CH" sz="2800" u="none" cap="none" strike="noStrike">
                <a:solidFill>
                  <a:schemeClr val="dk1"/>
                </a:solidFill>
                <a:latin typeface="Arial"/>
                <a:ea typeface="Arial"/>
                <a:cs typeface="Arial"/>
                <a:sym typeface="Arial"/>
              </a:rPr>
              <a:t>Conceptual work (e.g. international classification on non-tariff measures, development of new assessment methodologies)</a:t>
            </a:r>
            <a:endParaRPr b="0" i="0" sz="2800" u="none" cap="none" strike="noStrike">
              <a:solidFill>
                <a:schemeClr val="dk1"/>
              </a:solidFill>
              <a:latin typeface="Arial"/>
              <a:ea typeface="Arial"/>
              <a:cs typeface="Arial"/>
              <a:sym typeface="Arial"/>
            </a:endParaRPr>
          </a:p>
        </p:txBody>
      </p:sp>
      <p:pic>
        <p:nvPicPr>
          <p:cNvPr descr="Hand And Gears Icons - Download Free Vector Icons | Noun Project" id="733" name="Google Shape;733;p32"/>
          <p:cNvPicPr preferRelativeResize="0"/>
          <p:nvPr/>
        </p:nvPicPr>
        <p:blipFill rotWithShape="1">
          <a:blip r:embed="rId4">
            <a:alphaModFix/>
          </a:blip>
          <a:srcRect b="0" l="0" r="0" t="0"/>
          <a:stretch/>
        </p:blipFill>
        <p:spPr>
          <a:xfrm>
            <a:off x="8256240" y="3933056"/>
            <a:ext cx="2304256" cy="230425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ge415f88984_0_426"/>
          <p:cNvSpPr txBox="1"/>
          <p:nvPr>
            <p:ph type="title"/>
          </p:nvPr>
        </p:nvSpPr>
        <p:spPr>
          <a:xfrm>
            <a:off x="464019" y="527475"/>
            <a:ext cx="9076200" cy="552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CH"/>
              <a:t>What questions do you have? </a:t>
            </a:r>
            <a:endParaRPr/>
          </a:p>
        </p:txBody>
      </p:sp>
      <p:pic>
        <p:nvPicPr>
          <p:cNvPr id="740" name="Google Shape;740;ge415f88984_0_426"/>
          <p:cNvPicPr preferRelativeResize="0"/>
          <p:nvPr/>
        </p:nvPicPr>
        <p:blipFill>
          <a:blip r:embed="rId3">
            <a:alphaModFix/>
          </a:blip>
          <a:stretch>
            <a:fillRect/>
          </a:stretch>
        </p:blipFill>
        <p:spPr>
          <a:xfrm>
            <a:off x="1990150" y="1248025"/>
            <a:ext cx="8211692" cy="54731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ge415f88984_0_218"/>
          <p:cNvSpPr txBox="1"/>
          <p:nvPr>
            <p:ph idx="2" type="body"/>
          </p:nvPr>
        </p:nvSpPr>
        <p:spPr>
          <a:xfrm>
            <a:off x="682752" y="325903"/>
            <a:ext cx="11509200" cy="376500"/>
          </a:xfrm>
          <a:prstGeom prst="rect">
            <a:avLst/>
          </a:prstGeom>
          <a:solidFill>
            <a:schemeClr val="dk2">
              <a:alpha val="88630"/>
            </a:schemeClr>
          </a:solidFill>
          <a:ln>
            <a:noFill/>
          </a:ln>
        </p:spPr>
        <p:txBody>
          <a:bodyPr anchorCtr="0" anchor="ctr" bIns="45700" lIns="182875" spcFirstLastPara="1" rIns="91425" wrap="square" tIns="45700">
            <a:noAutofit/>
          </a:bodyPr>
          <a:lstStyle/>
          <a:p>
            <a:pPr indent="0" lvl="0" marL="0" rtl="0" algn="l">
              <a:lnSpc>
                <a:spcPct val="85000"/>
              </a:lnSpc>
              <a:spcBef>
                <a:spcPts val="0"/>
              </a:spcBef>
              <a:spcAft>
                <a:spcPts val="0"/>
              </a:spcAft>
              <a:buSzPts val="2000"/>
              <a:buNone/>
            </a:pPr>
            <a:r>
              <a:rPr lang="fr-CH" sz="1800"/>
              <a:t>THANK YOU FOR ATTENDING TODAY!</a:t>
            </a:r>
            <a:endParaRPr sz="1800"/>
          </a:p>
        </p:txBody>
      </p:sp>
      <p:sp>
        <p:nvSpPr>
          <p:cNvPr id="747" name="Google Shape;747;ge415f88984_0_218"/>
          <p:cNvSpPr txBox="1"/>
          <p:nvPr/>
        </p:nvSpPr>
        <p:spPr>
          <a:xfrm>
            <a:off x="1121869" y="822125"/>
            <a:ext cx="9908400" cy="2604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3F3F3F"/>
              </a:buClr>
              <a:buSzPts val="1800"/>
              <a:buFont typeface="Arial"/>
              <a:buNone/>
            </a:pPr>
            <a:r>
              <a:rPr b="0" i="0" lang="fr-CH" sz="1800" u="none" cap="none" strike="noStrike">
                <a:solidFill>
                  <a:srgbClr val="3F3F3F"/>
                </a:solidFill>
                <a:latin typeface="Calibri"/>
                <a:ea typeface="Calibri"/>
                <a:cs typeface="Calibri"/>
                <a:sym typeface="Calibri"/>
              </a:rPr>
              <a:t>Before you exit out of the room today, please: </a:t>
            </a:r>
            <a:endParaRPr b="0" i="0" sz="1800" u="none" cap="none" strike="noStrike">
              <a:solidFill>
                <a:srgbClr val="3F3F3F"/>
              </a:solidFill>
              <a:latin typeface="Calibri"/>
              <a:ea typeface="Calibri"/>
              <a:cs typeface="Calibri"/>
              <a:sym typeface="Calibri"/>
            </a:endParaRPr>
          </a:p>
          <a:p>
            <a:pPr indent="0" lvl="0" marL="0" marR="0" rtl="0" algn="l">
              <a:lnSpc>
                <a:spcPct val="120000"/>
              </a:lnSpc>
              <a:spcBef>
                <a:spcPts val="0"/>
              </a:spcBef>
              <a:spcAft>
                <a:spcPts val="0"/>
              </a:spcAft>
              <a:buNone/>
            </a:pPr>
            <a:r>
              <a:rPr b="1" lang="fr-CH" sz="1800">
                <a:solidFill>
                  <a:srgbClr val="3F3F3F"/>
                </a:solidFill>
                <a:latin typeface="Calibri"/>
                <a:ea typeface="Calibri"/>
                <a:cs typeface="Calibri"/>
                <a:sym typeface="Calibri"/>
              </a:rPr>
              <a:t>1.   </a:t>
            </a:r>
            <a:r>
              <a:rPr b="1" i="0" lang="fr-CH" sz="1800" u="none" cap="none" strike="noStrike">
                <a:solidFill>
                  <a:srgbClr val="3F3F3F"/>
                </a:solidFill>
                <a:latin typeface="Calibri"/>
                <a:ea typeface="Calibri"/>
                <a:cs typeface="Calibri"/>
                <a:sym typeface="Calibri"/>
              </a:rPr>
              <a:t>Share in chat:</a:t>
            </a:r>
            <a:r>
              <a:rPr b="0" i="0" lang="fr-CH" sz="1800" u="none" cap="none" strike="noStrike">
                <a:solidFill>
                  <a:srgbClr val="3F3F3F"/>
                </a:solidFill>
                <a:latin typeface="Calibri"/>
                <a:ea typeface="Calibri"/>
                <a:cs typeface="Calibri"/>
                <a:sym typeface="Calibri"/>
              </a:rPr>
              <a:t> What additional comments/questions do you have for our presenters? </a:t>
            </a:r>
            <a:endParaRPr b="0" i="0" sz="1800" u="none" cap="none" strike="noStrike">
              <a:solidFill>
                <a:srgbClr val="3F3F3F"/>
              </a:solidFill>
              <a:latin typeface="Calibri"/>
              <a:ea typeface="Calibri"/>
              <a:cs typeface="Calibri"/>
              <a:sym typeface="Calibri"/>
            </a:endParaRPr>
          </a:p>
          <a:p>
            <a:pPr indent="0" lvl="0" marL="457200" marR="0" rtl="0" algn="l">
              <a:lnSpc>
                <a:spcPct val="120000"/>
              </a:lnSpc>
              <a:spcBef>
                <a:spcPts val="0"/>
              </a:spcBef>
              <a:spcAft>
                <a:spcPts val="0"/>
              </a:spcAft>
              <a:buClr>
                <a:schemeClr val="dk1"/>
              </a:buClr>
              <a:buSzPts val="1800"/>
              <a:buFont typeface="Arial"/>
              <a:buNone/>
            </a:pPr>
            <a:r>
              <a:t/>
            </a:r>
            <a:endParaRPr b="0" i="0" sz="1800" u="none" cap="none" strike="noStrike">
              <a:solidFill>
                <a:srgbClr val="3F3F3F"/>
              </a:solidFill>
              <a:latin typeface="Calibri"/>
              <a:ea typeface="Calibri"/>
              <a:cs typeface="Calibri"/>
              <a:sym typeface="Calibri"/>
            </a:endParaRPr>
          </a:p>
          <a:p>
            <a:pPr indent="0" lvl="0" marL="0" marR="0" rtl="0" algn="l">
              <a:lnSpc>
                <a:spcPct val="120000"/>
              </a:lnSpc>
              <a:spcBef>
                <a:spcPts val="0"/>
              </a:spcBef>
              <a:spcAft>
                <a:spcPts val="0"/>
              </a:spcAft>
              <a:buNone/>
            </a:pPr>
            <a:r>
              <a:rPr b="1" lang="fr-CH" sz="1800">
                <a:solidFill>
                  <a:srgbClr val="3F3F3F"/>
                </a:solidFill>
                <a:highlight>
                  <a:schemeClr val="lt2"/>
                </a:highlight>
                <a:latin typeface="Calibri"/>
                <a:ea typeface="Calibri"/>
                <a:cs typeface="Calibri"/>
                <a:sym typeface="Calibri"/>
              </a:rPr>
              <a:t>2.   </a:t>
            </a:r>
            <a:r>
              <a:rPr b="1" i="0" lang="fr-CH" sz="1800" u="none" cap="none" strike="noStrike">
                <a:solidFill>
                  <a:srgbClr val="3F3F3F"/>
                </a:solidFill>
                <a:highlight>
                  <a:schemeClr val="lt2"/>
                </a:highlight>
                <a:latin typeface="Calibri"/>
                <a:ea typeface="Calibri"/>
                <a:cs typeface="Calibri"/>
                <a:sym typeface="Calibri"/>
              </a:rPr>
              <a:t>Poll:</a:t>
            </a:r>
            <a:r>
              <a:rPr b="1" i="0" lang="fr-CH" sz="1800" u="none" cap="none" strike="noStrike">
                <a:solidFill>
                  <a:srgbClr val="3F3F3F"/>
                </a:solidFill>
                <a:latin typeface="Calibri"/>
                <a:ea typeface="Calibri"/>
                <a:cs typeface="Calibri"/>
                <a:sym typeface="Calibri"/>
              </a:rPr>
              <a:t> </a:t>
            </a:r>
            <a:r>
              <a:rPr b="0" i="0" lang="fr-CH" sz="1800" u="none" cap="none" strike="noStrike">
                <a:solidFill>
                  <a:srgbClr val="3F3F3F"/>
                </a:solidFill>
                <a:latin typeface="Calibri"/>
                <a:ea typeface="Calibri"/>
                <a:cs typeface="Calibri"/>
                <a:sym typeface="Calibri"/>
              </a:rPr>
              <a:t>Please reply to the</a:t>
            </a:r>
            <a:r>
              <a:rPr b="0" i="0" lang="fr-CH" sz="1800" u="none" cap="none" strike="noStrike">
                <a:solidFill>
                  <a:srgbClr val="3F3F3F"/>
                </a:solidFill>
                <a:highlight>
                  <a:schemeClr val="lt2"/>
                </a:highlight>
                <a:latin typeface="Calibri"/>
                <a:ea typeface="Calibri"/>
                <a:cs typeface="Calibri"/>
                <a:sym typeface="Calibri"/>
              </a:rPr>
              <a:t> poll t</a:t>
            </a:r>
            <a:r>
              <a:rPr b="0" i="0" lang="fr-CH" sz="1800" u="none" cap="none" strike="noStrike">
                <a:solidFill>
                  <a:srgbClr val="3F3F3F"/>
                </a:solidFill>
                <a:latin typeface="Calibri"/>
                <a:ea typeface="Calibri"/>
                <a:cs typeface="Calibri"/>
                <a:sym typeface="Calibri"/>
              </a:rPr>
              <a:t>hat is on your screen by clicking the radial buttons that best correspond   </a:t>
            </a:r>
            <a:endParaRPr b="0" i="0" sz="1800" u="none" cap="none" strike="noStrike">
              <a:solidFill>
                <a:srgbClr val="3F3F3F"/>
              </a:solidFill>
              <a:latin typeface="Calibri"/>
              <a:ea typeface="Calibri"/>
              <a:cs typeface="Calibri"/>
              <a:sym typeface="Calibri"/>
            </a:endParaRPr>
          </a:p>
          <a:p>
            <a:pPr indent="0" lvl="0" marL="0" marR="0" rtl="0" algn="l">
              <a:lnSpc>
                <a:spcPct val="120000"/>
              </a:lnSpc>
              <a:spcBef>
                <a:spcPts val="0"/>
              </a:spcBef>
              <a:spcAft>
                <a:spcPts val="0"/>
              </a:spcAft>
              <a:buNone/>
            </a:pPr>
            <a:r>
              <a:rPr lang="fr-CH" sz="1800">
                <a:solidFill>
                  <a:srgbClr val="3F3F3F"/>
                </a:solidFill>
                <a:latin typeface="Calibri"/>
                <a:ea typeface="Calibri"/>
                <a:cs typeface="Calibri"/>
                <a:sym typeface="Calibri"/>
              </a:rPr>
              <a:t>      </a:t>
            </a:r>
            <a:r>
              <a:rPr b="0" i="0" lang="fr-CH" sz="1800" u="none" cap="none" strike="noStrike">
                <a:solidFill>
                  <a:srgbClr val="3F3F3F"/>
                </a:solidFill>
                <a:latin typeface="Calibri"/>
                <a:ea typeface="Calibri"/>
                <a:cs typeface="Calibri"/>
                <a:sym typeface="Calibri"/>
              </a:rPr>
              <a:t>with your responses in the poll window.</a:t>
            </a:r>
            <a:endParaRPr b="0" i="0" sz="1800" u="none" cap="none" strike="noStrike">
              <a:solidFill>
                <a:srgbClr val="3F3F3F"/>
              </a:solidFill>
              <a:latin typeface="Calibri"/>
              <a:ea typeface="Calibri"/>
              <a:cs typeface="Calibri"/>
              <a:sym typeface="Calibri"/>
            </a:endParaRPr>
          </a:p>
          <a:p>
            <a:pPr indent="0" lvl="0" marL="0" marR="0" rtl="0" algn="l">
              <a:lnSpc>
                <a:spcPct val="120000"/>
              </a:lnSpc>
              <a:spcBef>
                <a:spcPts val="0"/>
              </a:spcBef>
              <a:spcAft>
                <a:spcPts val="0"/>
              </a:spcAft>
              <a:buNone/>
            </a:pPr>
            <a:r>
              <a:t/>
            </a:r>
            <a:endParaRPr sz="1800">
              <a:solidFill>
                <a:srgbClr val="3F3F3F"/>
              </a:solidFill>
              <a:latin typeface="Calibri"/>
              <a:ea typeface="Calibri"/>
              <a:cs typeface="Calibri"/>
              <a:sym typeface="Calibri"/>
            </a:endParaRPr>
          </a:p>
          <a:p>
            <a:pPr indent="0" lvl="0" marL="0" marR="0" rtl="0" algn="l">
              <a:lnSpc>
                <a:spcPct val="120000"/>
              </a:lnSpc>
              <a:spcBef>
                <a:spcPts val="0"/>
              </a:spcBef>
              <a:spcAft>
                <a:spcPts val="0"/>
              </a:spcAft>
              <a:buNone/>
            </a:pPr>
            <a:r>
              <a:rPr lang="fr-CH" sz="1800">
                <a:solidFill>
                  <a:srgbClr val="3F3F3F"/>
                </a:solidFill>
                <a:latin typeface="Calibri"/>
                <a:ea typeface="Calibri"/>
                <a:cs typeface="Calibri"/>
                <a:sym typeface="Calibri"/>
              </a:rPr>
              <a:t>3.   For more information, you may contact Paul Fekete (</a:t>
            </a:r>
            <a:r>
              <a:rPr lang="fr-CH" sz="1800" u="sng">
                <a:solidFill>
                  <a:schemeClr val="hlink"/>
                </a:solidFill>
                <a:latin typeface="Calibri"/>
                <a:ea typeface="Calibri"/>
                <a:cs typeface="Calibri"/>
                <a:sym typeface="Calibri"/>
                <a:hlinkClick r:id="rId3"/>
              </a:rPr>
              <a:t>pfekete@usaid.gov</a:t>
            </a:r>
            <a:r>
              <a:rPr lang="fr-CH" sz="1800">
                <a:solidFill>
                  <a:srgbClr val="3F3F3F"/>
                </a:solidFill>
                <a:latin typeface="Calibri"/>
                <a:ea typeface="Calibri"/>
                <a:cs typeface="Calibri"/>
                <a:sym typeface="Calibri"/>
              </a:rPr>
              <a:t>) </a:t>
            </a:r>
            <a:endParaRPr sz="1800">
              <a:solidFill>
                <a:srgbClr val="3F3F3F"/>
              </a:solidFill>
              <a:latin typeface="Calibri"/>
              <a:ea typeface="Calibri"/>
              <a:cs typeface="Calibri"/>
              <a:sym typeface="Calibri"/>
            </a:endParaRPr>
          </a:p>
          <a:p>
            <a:pPr indent="0" lvl="0" marL="0" marR="0" rtl="0" algn="l">
              <a:lnSpc>
                <a:spcPct val="120000"/>
              </a:lnSpc>
              <a:spcBef>
                <a:spcPts val="0"/>
              </a:spcBef>
              <a:spcAft>
                <a:spcPts val="0"/>
              </a:spcAft>
              <a:buNone/>
            </a:pPr>
            <a:r>
              <a:t/>
            </a:r>
            <a:endParaRPr b="0" i="0" sz="1800" u="none" cap="none" strike="noStrike">
              <a:solidFill>
                <a:srgbClr val="3F3F3F"/>
              </a:solidFill>
              <a:latin typeface="Calibri"/>
              <a:ea typeface="Calibri"/>
              <a:cs typeface="Calibri"/>
              <a:sym typeface="Calibri"/>
            </a:endParaRPr>
          </a:p>
        </p:txBody>
      </p:sp>
      <p:pic>
        <p:nvPicPr>
          <p:cNvPr id="748" name="Google Shape;748;ge415f88984_0_218"/>
          <p:cNvPicPr preferRelativeResize="0"/>
          <p:nvPr/>
        </p:nvPicPr>
        <p:blipFill rotWithShape="1">
          <a:blip r:embed="rId4">
            <a:alphaModFix/>
          </a:blip>
          <a:srcRect b="0" l="0" r="0" t="0"/>
          <a:stretch/>
        </p:blipFill>
        <p:spPr>
          <a:xfrm>
            <a:off x="6805175" y="3747225"/>
            <a:ext cx="4354300" cy="2818975"/>
          </a:xfrm>
          <a:prstGeom prst="rect">
            <a:avLst/>
          </a:prstGeom>
          <a:noFill/>
          <a:ln>
            <a:noFill/>
          </a:ln>
        </p:spPr>
      </p:pic>
      <p:grpSp>
        <p:nvGrpSpPr>
          <p:cNvPr id="749" name="Google Shape;749;ge415f88984_0_218"/>
          <p:cNvGrpSpPr/>
          <p:nvPr/>
        </p:nvGrpSpPr>
        <p:grpSpPr>
          <a:xfrm>
            <a:off x="1545370" y="3060648"/>
            <a:ext cx="4685183" cy="3551443"/>
            <a:chOff x="539552" y="1040258"/>
            <a:chExt cx="4639714" cy="3684834"/>
          </a:xfrm>
        </p:grpSpPr>
        <p:sp>
          <p:nvSpPr>
            <p:cNvPr id="750" name="Google Shape;750;ge415f88984_0_218"/>
            <p:cNvSpPr/>
            <p:nvPr/>
          </p:nvSpPr>
          <p:spPr>
            <a:xfrm>
              <a:off x="539552" y="1556792"/>
              <a:ext cx="4392600" cy="3168300"/>
            </a:xfrm>
            <a:prstGeom prst="rect">
              <a:avLst/>
            </a:prstGeom>
            <a:solidFill>
              <a:srgbClr val="FFC000"/>
            </a:solidFill>
            <a:ln cap="flat" cmpd="sng" w="25400">
              <a:solidFill>
                <a:srgbClr val="FFC000"/>
              </a:solidFill>
              <a:prstDash val="solid"/>
              <a:round/>
              <a:headEnd len="sm" w="sm" type="none"/>
              <a:tailEnd len="sm" w="sm" type="none"/>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C:\Users\hknockaert\AppData\Local\Microsoft\Windows\Temporary Internet Files\Content.IE5\38E9K7P3\Paper_clip_font_awesome.svg[1].png" id="751" name="Google Shape;751;ge415f88984_0_218"/>
            <p:cNvPicPr preferRelativeResize="0"/>
            <p:nvPr/>
          </p:nvPicPr>
          <p:blipFill rotWithShape="1">
            <a:blip r:embed="rId5">
              <a:alphaModFix/>
            </a:blip>
            <a:srcRect b="0" l="0" r="0" t="0"/>
            <a:stretch/>
          </p:blipFill>
          <p:spPr>
            <a:xfrm rot="1650833">
              <a:off x="1373099" y="1173851"/>
              <a:ext cx="765879" cy="765879"/>
            </a:xfrm>
            <a:prstGeom prst="rect">
              <a:avLst/>
            </a:prstGeom>
            <a:noFill/>
            <a:ln>
              <a:noFill/>
            </a:ln>
            <a:effectLst>
              <a:outerShdw blurRad="63500" sx="102000" rotWithShape="0" algn="ctr" sy="102000">
                <a:srgbClr val="000000">
                  <a:alpha val="40000"/>
                </a:srgbClr>
              </a:outerShdw>
            </a:effectLst>
          </p:spPr>
        </p:pic>
        <p:grpSp>
          <p:nvGrpSpPr>
            <p:cNvPr id="752" name="Google Shape;752;ge415f88984_0_218"/>
            <p:cNvGrpSpPr/>
            <p:nvPr/>
          </p:nvGrpSpPr>
          <p:grpSpPr>
            <a:xfrm>
              <a:off x="827584" y="2204864"/>
              <a:ext cx="4351682" cy="2044021"/>
              <a:chOff x="940266" y="2649686"/>
              <a:chExt cx="4351682" cy="2044021"/>
            </a:xfrm>
          </p:grpSpPr>
          <p:sp>
            <p:nvSpPr>
              <p:cNvPr id="753" name="Google Shape;753;ge415f88984_0_218"/>
              <p:cNvSpPr txBox="1"/>
              <p:nvPr/>
            </p:nvSpPr>
            <p:spPr>
              <a:xfrm>
                <a:off x="1403648" y="2649686"/>
                <a:ext cx="3888300" cy="958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1800">
                    <a:solidFill>
                      <a:schemeClr val="lt2"/>
                    </a:solidFill>
                    <a:latin typeface="Arial"/>
                    <a:ea typeface="Arial"/>
                    <a:cs typeface="Arial"/>
                    <a:sym typeface="Arial"/>
                  </a:rPr>
                  <a:t>marketanalysis.intracen.org </a:t>
                </a:r>
                <a:endParaRPr/>
              </a:p>
              <a:p>
                <a:pPr indent="0" lvl="0" marL="0" marR="0" rtl="0" algn="l">
                  <a:spcBef>
                    <a:spcPts val="0"/>
                  </a:spcBef>
                  <a:spcAft>
                    <a:spcPts val="0"/>
                  </a:spcAft>
                  <a:buNone/>
                </a:pPr>
                <a:r>
                  <a:t/>
                </a:r>
                <a:endParaRPr sz="1800">
                  <a:solidFill>
                    <a:schemeClr val="lt2"/>
                  </a:solidFill>
                  <a:latin typeface="Arial"/>
                  <a:ea typeface="Arial"/>
                  <a:cs typeface="Arial"/>
                  <a:sym typeface="Arial"/>
                </a:endParaRPr>
              </a:p>
              <a:p>
                <a:pPr indent="0" lvl="0" marL="0" marR="0" rtl="0" algn="l">
                  <a:spcBef>
                    <a:spcPts val="0"/>
                  </a:spcBef>
                  <a:spcAft>
                    <a:spcPts val="0"/>
                  </a:spcAft>
                  <a:buNone/>
                </a:pPr>
                <a:r>
                  <a:rPr lang="fr-CH" sz="1800">
                    <a:solidFill>
                      <a:schemeClr val="lt2"/>
                    </a:solidFill>
                    <a:latin typeface="Arial"/>
                    <a:ea typeface="Arial"/>
                    <a:cs typeface="Arial"/>
                    <a:sym typeface="Arial"/>
                  </a:rPr>
                  <a:t>marketanalysis@intracen.org</a:t>
                </a:r>
                <a:endParaRPr/>
              </a:p>
            </p:txBody>
          </p:sp>
          <p:grpSp>
            <p:nvGrpSpPr>
              <p:cNvPr id="754" name="Google Shape;754;ge415f88984_0_218"/>
              <p:cNvGrpSpPr/>
              <p:nvPr/>
            </p:nvGrpSpPr>
            <p:grpSpPr>
              <a:xfrm>
                <a:off x="971600" y="3748953"/>
                <a:ext cx="3096348" cy="944754"/>
                <a:chOff x="2123728" y="5013176"/>
                <a:chExt cx="3096348" cy="944754"/>
              </a:xfrm>
            </p:grpSpPr>
            <p:sp>
              <p:nvSpPr>
                <p:cNvPr id="755" name="Google Shape;755;ge415f88984_0_218"/>
                <p:cNvSpPr/>
                <p:nvPr/>
              </p:nvSpPr>
              <p:spPr>
                <a:xfrm>
                  <a:off x="2555776" y="5013176"/>
                  <a:ext cx="2149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CH" sz="1800">
                      <a:solidFill>
                        <a:schemeClr val="lt2"/>
                      </a:solidFill>
                      <a:latin typeface="Arial"/>
                      <a:ea typeface="Arial"/>
                      <a:cs typeface="Arial"/>
                      <a:sym typeface="Arial"/>
                    </a:rPr>
                    <a:t>@ITC_MktAnalysis</a:t>
                  </a:r>
                  <a:endParaRPr sz="1800">
                    <a:solidFill>
                      <a:schemeClr val="lt2"/>
                    </a:solidFill>
                    <a:latin typeface="Arial"/>
                    <a:ea typeface="Arial"/>
                    <a:cs typeface="Arial"/>
                    <a:sym typeface="Arial"/>
                  </a:endParaRPr>
                </a:p>
              </p:txBody>
            </p:sp>
            <p:pic>
              <p:nvPicPr>
                <p:cNvPr id="756" name="Google Shape;756;ge415f88984_0_218"/>
                <p:cNvPicPr preferRelativeResize="0"/>
                <p:nvPr/>
              </p:nvPicPr>
              <p:blipFill rotWithShape="1">
                <a:blip r:embed="rId6">
                  <a:alphaModFix/>
                </a:blip>
                <a:srcRect b="0" l="0" r="0" t="0"/>
                <a:stretch/>
              </p:blipFill>
              <p:spPr>
                <a:xfrm>
                  <a:off x="2123728" y="5049218"/>
                  <a:ext cx="365464" cy="297248"/>
                </a:xfrm>
                <a:prstGeom prst="rect">
                  <a:avLst/>
                </a:prstGeom>
                <a:noFill/>
                <a:ln>
                  <a:noFill/>
                </a:ln>
              </p:spPr>
            </p:pic>
            <p:sp>
              <p:nvSpPr>
                <p:cNvPr id="757" name="Google Shape;757;ge415f88984_0_218"/>
                <p:cNvSpPr/>
                <p:nvPr/>
              </p:nvSpPr>
              <p:spPr>
                <a:xfrm>
                  <a:off x="2555776" y="5588598"/>
                  <a:ext cx="2664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CH" sz="1800">
                      <a:solidFill>
                        <a:schemeClr val="lt2"/>
                      </a:solidFill>
                      <a:latin typeface="Arial"/>
                      <a:ea typeface="Arial"/>
                      <a:cs typeface="Arial"/>
                      <a:sym typeface="Arial"/>
                    </a:rPr>
                    <a:t>ITCmarketanalysistools </a:t>
                  </a:r>
                  <a:endParaRPr/>
                </a:p>
              </p:txBody>
            </p:sp>
            <p:pic>
              <p:nvPicPr>
                <p:cNvPr id="758" name="Google Shape;758;ge415f88984_0_218"/>
                <p:cNvPicPr preferRelativeResize="0"/>
                <p:nvPr/>
              </p:nvPicPr>
              <p:blipFill rotWithShape="1">
                <a:blip r:embed="rId7">
                  <a:alphaModFix/>
                </a:blip>
                <a:srcRect b="0" l="0" r="0" t="0"/>
                <a:stretch/>
              </p:blipFill>
              <p:spPr>
                <a:xfrm>
                  <a:off x="2123728" y="5588597"/>
                  <a:ext cx="369333" cy="369333"/>
                </a:xfrm>
                <a:prstGeom prst="rect">
                  <a:avLst/>
                </a:prstGeom>
                <a:noFill/>
                <a:ln>
                  <a:noFill/>
                </a:ln>
              </p:spPr>
            </p:pic>
          </p:grpSp>
          <p:pic>
            <p:nvPicPr>
              <p:cNvPr descr="Image result for internet icon" id="759" name="Google Shape;759;ge415f88984_0_218"/>
              <p:cNvPicPr preferRelativeResize="0"/>
              <p:nvPr/>
            </p:nvPicPr>
            <p:blipFill rotWithShape="1">
              <a:blip r:embed="rId8">
                <a:alphaModFix/>
              </a:blip>
              <a:srcRect b="0" l="0" r="0" t="0"/>
              <a:stretch/>
            </p:blipFill>
            <p:spPr>
              <a:xfrm>
                <a:off x="971600" y="2676036"/>
                <a:ext cx="360000" cy="360000"/>
              </a:xfrm>
              <a:prstGeom prst="rect">
                <a:avLst/>
              </a:prstGeom>
              <a:noFill/>
              <a:ln>
                <a:noFill/>
              </a:ln>
            </p:spPr>
          </p:pic>
          <p:pic>
            <p:nvPicPr>
              <p:cNvPr descr="Image result for email icon" id="760" name="Google Shape;760;ge415f88984_0_218"/>
              <p:cNvPicPr preferRelativeResize="0"/>
              <p:nvPr/>
            </p:nvPicPr>
            <p:blipFill rotWithShape="1">
              <a:blip r:embed="rId9">
                <a:alphaModFix/>
              </a:blip>
              <a:srcRect b="0" l="0" r="0" t="0"/>
              <a:stretch/>
            </p:blipFill>
            <p:spPr>
              <a:xfrm>
                <a:off x="940266" y="3165603"/>
                <a:ext cx="431999" cy="432000"/>
              </a:xfrm>
              <a:prstGeom prst="rect">
                <a:avLst/>
              </a:prstGeom>
              <a:noFill/>
              <a:ln>
                <a:noFill/>
              </a:ln>
            </p:spPr>
          </p:pic>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3"/>
          <p:cNvPicPr preferRelativeResize="0"/>
          <p:nvPr/>
        </p:nvPicPr>
        <p:blipFill rotWithShape="1">
          <a:blip r:embed="rId3">
            <a:alphaModFix/>
          </a:blip>
          <a:srcRect b="0" l="0" r="0" t="4361"/>
          <a:stretch/>
        </p:blipFill>
        <p:spPr>
          <a:xfrm>
            <a:off x="1866396" y="835346"/>
            <a:ext cx="8478076" cy="6027736"/>
          </a:xfrm>
          <a:prstGeom prst="rect">
            <a:avLst/>
          </a:prstGeom>
          <a:noFill/>
          <a:ln>
            <a:noFill/>
          </a:ln>
        </p:spPr>
      </p:pic>
      <p:sp>
        <p:nvSpPr>
          <p:cNvPr id="306" name="Google Shape;306;p3"/>
          <p:cNvSpPr/>
          <p:nvPr/>
        </p:nvSpPr>
        <p:spPr>
          <a:xfrm>
            <a:off x="3874903" y="1951654"/>
            <a:ext cx="2592288" cy="648072"/>
          </a:xfrm>
          <a:prstGeom prst="roundRect">
            <a:avLst>
              <a:gd fmla="val 16667" name="adj"/>
            </a:avLst>
          </a:prstGeom>
          <a:no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nvGrpSpPr>
          <p:cNvPr id="307" name="Google Shape;307;p3"/>
          <p:cNvGrpSpPr/>
          <p:nvPr/>
        </p:nvGrpSpPr>
        <p:grpSpPr>
          <a:xfrm>
            <a:off x="6888088" y="1859662"/>
            <a:ext cx="2041896" cy="921267"/>
            <a:chOff x="539552" y="1052736"/>
            <a:chExt cx="8208912" cy="3758381"/>
          </a:xfrm>
        </p:grpSpPr>
        <p:pic>
          <p:nvPicPr>
            <p:cNvPr id="308" name="Google Shape;308;p3"/>
            <p:cNvPicPr preferRelativeResize="0"/>
            <p:nvPr/>
          </p:nvPicPr>
          <p:blipFill rotWithShape="1">
            <a:blip r:embed="rId4">
              <a:alphaModFix/>
            </a:blip>
            <a:srcRect b="0" l="0" r="0" t="0"/>
            <a:stretch/>
          </p:blipFill>
          <p:spPr>
            <a:xfrm>
              <a:off x="539552" y="1052736"/>
              <a:ext cx="3741584" cy="3758381"/>
            </a:xfrm>
            <a:prstGeom prst="rect">
              <a:avLst/>
            </a:prstGeom>
            <a:noFill/>
            <a:ln>
              <a:noFill/>
            </a:ln>
          </p:spPr>
        </p:pic>
        <p:pic>
          <p:nvPicPr>
            <p:cNvPr id="309" name="Google Shape;309;p3"/>
            <p:cNvPicPr preferRelativeResize="0"/>
            <p:nvPr/>
          </p:nvPicPr>
          <p:blipFill rotWithShape="1">
            <a:blip r:embed="rId5">
              <a:alphaModFix/>
            </a:blip>
            <a:srcRect b="0" l="0" r="0" t="0"/>
            <a:stretch/>
          </p:blipFill>
          <p:spPr>
            <a:xfrm>
              <a:off x="5004048" y="1066701"/>
              <a:ext cx="3744416" cy="3744416"/>
            </a:xfrm>
            <a:prstGeom prst="rect">
              <a:avLst/>
            </a:prstGeom>
            <a:noFill/>
            <a:ln>
              <a:noFill/>
            </a:ln>
          </p:spPr>
        </p:pic>
      </p:grpSp>
      <p:pic>
        <p:nvPicPr>
          <p:cNvPr descr="ITC_Logo_Acronym_RGB.jpg" id="310" name="Google Shape;310;p3"/>
          <p:cNvPicPr preferRelativeResize="0"/>
          <p:nvPr/>
        </p:nvPicPr>
        <p:blipFill rotWithShape="1">
          <a:blip r:embed="rId6">
            <a:alphaModFix/>
          </a:blip>
          <a:srcRect b="0" l="0" r="0" t="0"/>
          <a:stretch/>
        </p:blipFill>
        <p:spPr>
          <a:xfrm>
            <a:off x="4007769" y="1258593"/>
            <a:ext cx="886915" cy="378003"/>
          </a:xfrm>
          <a:prstGeom prst="rect">
            <a:avLst/>
          </a:prstGeom>
          <a:noFill/>
          <a:ln>
            <a:noFill/>
          </a:ln>
        </p:spPr>
      </p:pic>
      <p:sp>
        <p:nvSpPr>
          <p:cNvPr id="311" name="Google Shape;311;p3"/>
          <p:cNvSpPr txBox="1"/>
          <p:nvPr/>
        </p:nvSpPr>
        <p:spPr>
          <a:xfrm>
            <a:off x="1873200" y="290644"/>
            <a:ext cx="8543280" cy="5524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fr-CH" sz="3200" u="none" cap="none" strike="noStrike">
                <a:solidFill>
                  <a:schemeClr val="dk2"/>
                </a:solidFill>
                <a:latin typeface="Arial"/>
                <a:ea typeface="Arial"/>
                <a:cs typeface="Arial"/>
                <a:sym typeface="Arial"/>
              </a:rPr>
              <a:t>ITC’s 6 focus areas and goals towards SDGs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grpSp>
        <p:nvGrpSpPr>
          <p:cNvPr id="317" name="Google Shape;317;p4"/>
          <p:cNvGrpSpPr/>
          <p:nvPr/>
        </p:nvGrpSpPr>
        <p:grpSpPr>
          <a:xfrm>
            <a:off x="1971907" y="1525965"/>
            <a:ext cx="2692800" cy="2691706"/>
            <a:chOff x="919626" y="2299579"/>
            <a:chExt cx="2544397" cy="2691706"/>
          </a:xfrm>
        </p:grpSpPr>
        <p:sp>
          <p:nvSpPr>
            <p:cNvPr id="318" name="Google Shape;318;p4"/>
            <p:cNvSpPr/>
            <p:nvPr/>
          </p:nvSpPr>
          <p:spPr>
            <a:xfrm>
              <a:off x="919626" y="2299579"/>
              <a:ext cx="2544397" cy="2691706"/>
            </a:xfrm>
            <a:custGeom>
              <a:rect b="b" l="l" r="r" t="t"/>
              <a:pathLst>
                <a:path extrusionOk="0" h="21600" w="21600">
                  <a:moveTo>
                    <a:pt x="10066" y="0"/>
                  </a:moveTo>
                  <a:cubicBezTo>
                    <a:pt x="9771" y="0"/>
                    <a:pt x="9485" y="246"/>
                    <a:pt x="9442" y="538"/>
                  </a:cubicBezTo>
                  <a:lnTo>
                    <a:pt x="9222" y="2047"/>
                  </a:lnTo>
                  <a:cubicBezTo>
                    <a:pt x="7990" y="2268"/>
                    <a:pt x="6797" y="2754"/>
                    <a:pt x="5728" y="3497"/>
                  </a:cubicBezTo>
                  <a:lnTo>
                    <a:pt x="4504" y="2585"/>
                  </a:lnTo>
                  <a:cubicBezTo>
                    <a:pt x="4277" y="2415"/>
                    <a:pt x="3882" y="2444"/>
                    <a:pt x="3681" y="2644"/>
                  </a:cubicBezTo>
                  <a:lnTo>
                    <a:pt x="2644" y="3681"/>
                  </a:lnTo>
                  <a:cubicBezTo>
                    <a:pt x="2436" y="3890"/>
                    <a:pt x="2409" y="4268"/>
                    <a:pt x="2585" y="4504"/>
                  </a:cubicBezTo>
                  <a:lnTo>
                    <a:pt x="3497" y="5728"/>
                  </a:lnTo>
                  <a:cubicBezTo>
                    <a:pt x="2754" y="6797"/>
                    <a:pt x="2268" y="7990"/>
                    <a:pt x="2047" y="9222"/>
                  </a:cubicBezTo>
                  <a:lnTo>
                    <a:pt x="538" y="9442"/>
                  </a:lnTo>
                  <a:cubicBezTo>
                    <a:pt x="246" y="9485"/>
                    <a:pt x="0" y="9771"/>
                    <a:pt x="0" y="10066"/>
                  </a:cubicBezTo>
                  <a:lnTo>
                    <a:pt x="0" y="11534"/>
                  </a:lnTo>
                  <a:cubicBezTo>
                    <a:pt x="0" y="11829"/>
                    <a:pt x="246" y="12115"/>
                    <a:pt x="538" y="12158"/>
                  </a:cubicBezTo>
                  <a:lnTo>
                    <a:pt x="2047" y="12378"/>
                  </a:lnTo>
                  <a:cubicBezTo>
                    <a:pt x="2268" y="13610"/>
                    <a:pt x="2754" y="14803"/>
                    <a:pt x="3497" y="15872"/>
                  </a:cubicBezTo>
                  <a:lnTo>
                    <a:pt x="2585" y="17096"/>
                  </a:lnTo>
                  <a:cubicBezTo>
                    <a:pt x="2409" y="17333"/>
                    <a:pt x="2435" y="17707"/>
                    <a:pt x="2644" y="17916"/>
                  </a:cubicBezTo>
                  <a:lnTo>
                    <a:pt x="3681" y="18956"/>
                  </a:lnTo>
                  <a:cubicBezTo>
                    <a:pt x="3882" y="19156"/>
                    <a:pt x="4277" y="19185"/>
                    <a:pt x="4504" y="19015"/>
                  </a:cubicBezTo>
                  <a:lnTo>
                    <a:pt x="5731" y="18103"/>
                  </a:lnTo>
                  <a:cubicBezTo>
                    <a:pt x="6799" y="18846"/>
                    <a:pt x="7990" y="19332"/>
                    <a:pt x="9222" y="19553"/>
                  </a:cubicBezTo>
                  <a:lnTo>
                    <a:pt x="9442" y="21062"/>
                  </a:lnTo>
                  <a:cubicBezTo>
                    <a:pt x="9485" y="21354"/>
                    <a:pt x="9771" y="21600"/>
                    <a:pt x="10066" y="21600"/>
                  </a:cubicBezTo>
                  <a:lnTo>
                    <a:pt x="11534" y="21600"/>
                  </a:lnTo>
                  <a:cubicBezTo>
                    <a:pt x="11829" y="21600"/>
                    <a:pt x="12115" y="21354"/>
                    <a:pt x="12158" y="21062"/>
                  </a:cubicBezTo>
                  <a:lnTo>
                    <a:pt x="12381" y="19553"/>
                  </a:lnTo>
                  <a:cubicBezTo>
                    <a:pt x="13612" y="19332"/>
                    <a:pt x="14802" y="18845"/>
                    <a:pt x="15869" y="18103"/>
                  </a:cubicBezTo>
                  <a:lnTo>
                    <a:pt x="17096" y="19015"/>
                  </a:lnTo>
                  <a:cubicBezTo>
                    <a:pt x="17196" y="19090"/>
                    <a:pt x="17329" y="19131"/>
                    <a:pt x="17467" y="19131"/>
                  </a:cubicBezTo>
                  <a:cubicBezTo>
                    <a:pt x="17642" y="19131"/>
                    <a:pt x="17807" y="19067"/>
                    <a:pt x="17919" y="18956"/>
                  </a:cubicBezTo>
                  <a:lnTo>
                    <a:pt x="18956" y="17919"/>
                  </a:lnTo>
                  <a:cubicBezTo>
                    <a:pt x="19164" y="17710"/>
                    <a:pt x="19191" y="17332"/>
                    <a:pt x="19015" y="17096"/>
                  </a:cubicBezTo>
                  <a:lnTo>
                    <a:pt x="18103" y="15872"/>
                  </a:lnTo>
                  <a:cubicBezTo>
                    <a:pt x="18846" y="14803"/>
                    <a:pt x="19332" y="13610"/>
                    <a:pt x="19553" y="12378"/>
                  </a:cubicBezTo>
                  <a:lnTo>
                    <a:pt x="21062" y="12158"/>
                  </a:lnTo>
                  <a:cubicBezTo>
                    <a:pt x="21354" y="12115"/>
                    <a:pt x="21600" y="11829"/>
                    <a:pt x="21600" y="11534"/>
                  </a:cubicBezTo>
                  <a:lnTo>
                    <a:pt x="21600" y="10066"/>
                  </a:lnTo>
                  <a:cubicBezTo>
                    <a:pt x="21600" y="9771"/>
                    <a:pt x="21354" y="9485"/>
                    <a:pt x="21062" y="9442"/>
                  </a:cubicBezTo>
                  <a:lnTo>
                    <a:pt x="19553" y="9222"/>
                  </a:lnTo>
                  <a:cubicBezTo>
                    <a:pt x="19332" y="7990"/>
                    <a:pt x="18846" y="6797"/>
                    <a:pt x="18103" y="5728"/>
                  </a:cubicBezTo>
                  <a:lnTo>
                    <a:pt x="19015" y="4504"/>
                  </a:lnTo>
                  <a:cubicBezTo>
                    <a:pt x="19191" y="4268"/>
                    <a:pt x="19164" y="3893"/>
                    <a:pt x="18956" y="3684"/>
                  </a:cubicBezTo>
                  <a:lnTo>
                    <a:pt x="17919" y="2644"/>
                  </a:lnTo>
                  <a:cubicBezTo>
                    <a:pt x="17719" y="2444"/>
                    <a:pt x="17323" y="2416"/>
                    <a:pt x="17096" y="2585"/>
                  </a:cubicBezTo>
                  <a:lnTo>
                    <a:pt x="15872" y="3497"/>
                  </a:lnTo>
                  <a:cubicBezTo>
                    <a:pt x="14804" y="2754"/>
                    <a:pt x="13612" y="2268"/>
                    <a:pt x="12381" y="2047"/>
                  </a:cubicBezTo>
                  <a:lnTo>
                    <a:pt x="12158" y="538"/>
                  </a:lnTo>
                  <a:cubicBezTo>
                    <a:pt x="12115" y="246"/>
                    <a:pt x="11829" y="0"/>
                    <a:pt x="11534" y="0"/>
                  </a:cubicBezTo>
                  <a:lnTo>
                    <a:pt x="10066" y="0"/>
                  </a:lnTo>
                  <a:close/>
                </a:path>
              </a:pathLst>
            </a:cu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19" name="Google Shape;319;p4"/>
            <p:cNvSpPr txBox="1"/>
            <p:nvPr/>
          </p:nvSpPr>
          <p:spPr>
            <a:xfrm>
              <a:off x="1239830" y="2796356"/>
              <a:ext cx="1943656" cy="163121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fr-CH" sz="2000" u="none" cap="none" strike="noStrike">
                  <a:solidFill>
                    <a:schemeClr val="lt2"/>
                  </a:solidFill>
                  <a:latin typeface="Arial"/>
                  <a:ea typeface="Arial"/>
                  <a:cs typeface="Arial"/>
                  <a:sym typeface="Arial"/>
                </a:rPr>
                <a:t>Trade information and analysis tools as “GPG”</a:t>
              </a:r>
              <a:endParaRPr b="1" i="0" sz="2000" u="none" cap="none" strike="noStrike">
                <a:solidFill>
                  <a:schemeClr val="lt2"/>
                </a:solidFill>
                <a:latin typeface="Arial"/>
                <a:ea typeface="Arial"/>
                <a:cs typeface="Arial"/>
                <a:sym typeface="Arial"/>
              </a:endParaRPr>
            </a:p>
          </p:txBody>
        </p:sp>
      </p:grpSp>
      <p:grpSp>
        <p:nvGrpSpPr>
          <p:cNvPr id="320" name="Google Shape;320;p4"/>
          <p:cNvGrpSpPr/>
          <p:nvPr/>
        </p:nvGrpSpPr>
        <p:grpSpPr>
          <a:xfrm>
            <a:off x="4572463" y="2133276"/>
            <a:ext cx="2592000" cy="2590914"/>
            <a:chOff x="4276229" y="1488402"/>
            <a:chExt cx="2460448" cy="2590914"/>
          </a:xfrm>
        </p:grpSpPr>
        <p:sp>
          <p:nvSpPr>
            <p:cNvPr id="321" name="Google Shape;321;p4"/>
            <p:cNvSpPr/>
            <p:nvPr/>
          </p:nvSpPr>
          <p:spPr>
            <a:xfrm>
              <a:off x="4276229" y="1488402"/>
              <a:ext cx="2460448" cy="2590914"/>
            </a:xfrm>
            <a:custGeom>
              <a:rect b="b" l="l" r="r" t="t"/>
              <a:pathLst>
                <a:path extrusionOk="0" h="21600" w="21600">
                  <a:moveTo>
                    <a:pt x="10066" y="0"/>
                  </a:moveTo>
                  <a:cubicBezTo>
                    <a:pt x="9771" y="0"/>
                    <a:pt x="9485" y="246"/>
                    <a:pt x="9442" y="538"/>
                  </a:cubicBezTo>
                  <a:lnTo>
                    <a:pt x="9222" y="2047"/>
                  </a:lnTo>
                  <a:cubicBezTo>
                    <a:pt x="7990" y="2268"/>
                    <a:pt x="6797" y="2754"/>
                    <a:pt x="5728" y="3497"/>
                  </a:cubicBezTo>
                  <a:lnTo>
                    <a:pt x="4504" y="2585"/>
                  </a:lnTo>
                  <a:cubicBezTo>
                    <a:pt x="4277" y="2415"/>
                    <a:pt x="3882" y="2444"/>
                    <a:pt x="3681" y="2644"/>
                  </a:cubicBezTo>
                  <a:lnTo>
                    <a:pt x="2644" y="3681"/>
                  </a:lnTo>
                  <a:cubicBezTo>
                    <a:pt x="2436" y="3890"/>
                    <a:pt x="2409" y="4268"/>
                    <a:pt x="2585" y="4504"/>
                  </a:cubicBezTo>
                  <a:lnTo>
                    <a:pt x="3497" y="5728"/>
                  </a:lnTo>
                  <a:cubicBezTo>
                    <a:pt x="2754" y="6797"/>
                    <a:pt x="2268" y="7990"/>
                    <a:pt x="2047" y="9222"/>
                  </a:cubicBezTo>
                  <a:lnTo>
                    <a:pt x="538" y="9442"/>
                  </a:lnTo>
                  <a:cubicBezTo>
                    <a:pt x="246" y="9485"/>
                    <a:pt x="0" y="9771"/>
                    <a:pt x="0" y="10066"/>
                  </a:cubicBezTo>
                  <a:lnTo>
                    <a:pt x="0" y="11534"/>
                  </a:lnTo>
                  <a:cubicBezTo>
                    <a:pt x="0" y="11829"/>
                    <a:pt x="246" y="12115"/>
                    <a:pt x="538" y="12158"/>
                  </a:cubicBezTo>
                  <a:lnTo>
                    <a:pt x="2047" y="12378"/>
                  </a:lnTo>
                  <a:cubicBezTo>
                    <a:pt x="2268" y="13610"/>
                    <a:pt x="2754" y="14803"/>
                    <a:pt x="3497" y="15872"/>
                  </a:cubicBezTo>
                  <a:lnTo>
                    <a:pt x="2585" y="17096"/>
                  </a:lnTo>
                  <a:cubicBezTo>
                    <a:pt x="2409" y="17333"/>
                    <a:pt x="2435" y="17707"/>
                    <a:pt x="2644" y="17916"/>
                  </a:cubicBezTo>
                  <a:lnTo>
                    <a:pt x="3681" y="18956"/>
                  </a:lnTo>
                  <a:cubicBezTo>
                    <a:pt x="3882" y="19156"/>
                    <a:pt x="4277" y="19185"/>
                    <a:pt x="4504" y="19015"/>
                  </a:cubicBezTo>
                  <a:lnTo>
                    <a:pt x="5731" y="18103"/>
                  </a:lnTo>
                  <a:cubicBezTo>
                    <a:pt x="6799" y="18846"/>
                    <a:pt x="7990" y="19332"/>
                    <a:pt x="9222" y="19553"/>
                  </a:cubicBezTo>
                  <a:lnTo>
                    <a:pt x="9442" y="21062"/>
                  </a:lnTo>
                  <a:cubicBezTo>
                    <a:pt x="9485" y="21354"/>
                    <a:pt x="9771" y="21600"/>
                    <a:pt x="10066" y="21600"/>
                  </a:cubicBezTo>
                  <a:lnTo>
                    <a:pt x="11534" y="21600"/>
                  </a:lnTo>
                  <a:cubicBezTo>
                    <a:pt x="11829" y="21600"/>
                    <a:pt x="12115" y="21354"/>
                    <a:pt x="12158" y="21062"/>
                  </a:cubicBezTo>
                  <a:lnTo>
                    <a:pt x="12381" y="19553"/>
                  </a:lnTo>
                  <a:cubicBezTo>
                    <a:pt x="13612" y="19332"/>
                    <a:pt x="14802" y="18845"/>
                    <a:pt x="15869" y="18103"/>
                  </a:cubicBezTo>
                  <a:lnTo>
                    <a:pt x="17096" y="19015"/>
                  </a:lnTo>
                  <a:cubicBezTo>
                    <a:pt x="17196" y="19090"/>
                    <a:pt x="17329" y="19131"/>
                    <a:pt x="17467" y="19131"/>
                  </a:cubicBezTo>
                  <a:cubicBezTo>
                    <a:pt x="17642" y="19131"/>
                    <a:pt x="17807" y="19067"/>
                    <a:pt x="17919" y="18956"/>
                  </a:cubicBezTo>
                  <a:lnTo>
                    <a:pt x="18956" y="17919"/>
                  </a:lnTo>
                  <a:cubicBezTo>
                    <a:pt x="19164" y="17710"/>
                    <a:pt x="19191" y="17332"/>
                    <a:pt x="19015" y="17096"/>
                  </a:cubicBezTo>
                  <a:lnTo>
                    <a:pt x="18103" y="15872"/>
                  </a:lnTo>
                  <a:cubicBezTo>
                    <a:pt x="18846" y="14803"/>
                    <a:pt x="19332" y="13610"/>
                    <a:pt x="19553" y="12378"/>
                  </a:cubicBezTo>
                  <a:lnTo>
                    <a:pt x="21062" y="12158"/>
                  </a:lnTo>
                  <a:cubicBezTo>
                    <a:pt x="21354" y="12115"/>
                    <a:pt x="21600" y="11829"/>
                    <a:pt x="21600" y="11534"/>
                  </a:cubicBezTo>
                  <a:lnTo>
                    <a:pt x="21600" y="10066"/>
                  </a:lnTo>
                  <a:cubicBezTo>
                    <a:pt x="21600" y="9771"/>
                    <a:pt x="21354" y="9485"/>
                    <a:pt x="21062" y="9442"/>
                  </a:cubicBezTo>
                  <a:lnTo>
                    <a:pt x="19553" y="9222"/>
                  </a:lnTo>
                  <a:cubicBezTo>
                    <a:pt x="19332" y="7990"/>
                    <a:pt x="18846" y="6797"/>
                    <a:pt x="18103" y="5728"/>
                  </a:cubicBezTo>
                  <a:lnTo>
                    <a:pt x="19015" y="4504"/>
                  </a:lnTo>
                  <a:cubicBezTo>
                    <a:pt x="19191" y="4268"/>
                    <a:pt x="19164" y="3893"/>
                    <a:pt x="18956" y="3684"/>
                  </a:cubicBezTo>
                  <a:lnTo>
                    <a:pt x="17919" y="2644"/>
                  </a:lnTo>
                  <a:cubicBezTo>
                    <a:pt x="17719" y="2444"/>
                    <a:pt x="17323" y="2416"/>
                    <a:pt x="17096" y="2585"/>
                  </a:cubicBezTo>
                  <a:lnTo>
                    <a:pt x="15872" y="3497"/>
                  </a:lnTo>
                  <a:cubicBezTo>
                    <a:pt x="14804" y="2754"/>
                    <a:pt x="13612" y="2268"/>
                    <a:pt x="12381" y="2047"/>
                  </a:cubicBezTo>
                  <a:lnTo>
                    <a:pt x="12158" y="538"/>
                  </a:lnTo>
                  <a:cubicBezTo>
                    <a:pt x="12115" y="246"/>
                    <a:pt x="11829" y="0"/>
                    <a:pt x="11534" y="0"/>
                  </a:cubicBezTo>
                  <a:lnTo>
                    <a:pt x="10066" y="0"/>
                  </a:lnTo>
                  <a:close/>
                </a:path>
              </a:pathLst>
            </a:custGeom>
            <a:solidFill>
              <a:srgbClr val="0E56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1800" u="none" cap="none" strike="noStrike">
                <a:solidFill>
                  <a:schemeClr val="lt2"/>
                </a:solidFill>
                <a:latin typeface="Arial"/>
                <a:ea typeface="Arial"/>
                <a:cs typeface="Arial"/>
                <a:sym typeface="Arial"/>
              </a:endParaRPr>
            </a:p>
          </p:txBody>
        </p:sp>
        <p:sp>
          <p:nvSpPr>
            <p:cNvPr id="322" name="Google Shape;322;p4"/>
            <p:cNvSpPr txBox="1"/>
            <p:nvPr/>
          </p:nvSpPr>
          <p:spPr>
            <a:xfrm>
              <a:off x="4615902" y="2122139"/>
              <a:ext cx="1860784" cy="1323439"/>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fr-CH" sz="1800" u="none" cap="none" strike="noStrike">
                  <a:solidFill>
                    <a:schemeClr val="lt2"/>
                  </a:solidFill>
                  <a:latin typeface="Arial"/>
                  <a:ea typeface="Arial"/>
                  <a:cs typeface="Arial"/>
                  <a:sym typeface="Arial"/>
                </a:rPr>
                <a:t>Integrated solutions for Competitive Intelligence</a:t>
              </a:r>
              <a:endParaRPr/>
            </a:p>
          </p:txBody>
        </p:sp>
      </p:grpSp>
      <p:sp>
        <p:nvSpPr>
          <p:cNvPr id="323" name="Google Shape;323;p4"/>
          <p:cNvSpPr txBox="1"/>
          <p:nvPr/>
        </p:nvSpPr>
        <p:spPr>
          <a:xfrm>
            <a:off x="1842033" y="137112"/>
            <a:ext cx="8214407" cy="5524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2"/>
              </a:buClr>
              <a:buSzPts val="3600"/>
              <a:buFont typeface="Arial"/>
              <a:buNone/>
            </a:pPr>
            <a:r>
              <a:rPr b="0" i="0" lang="fr-CH" sz="3600" u="none" cap="none" strike="noStrike">
                <a:solidFill>
                  <a:schemeClr val="dk2"/>
                </a:solidFill>
                <a:latin typeface="Arial"/>
                <a:ea typeface="Arial"/>
                <a:cs typeface="Arial"/>
                <a:sym typeface="Arial"/>
              </a:rPr>
              <a:t>ITC’s Trade and Market Intelligence</a:t>
            </a:r>
            <a:endParaRPr b="0" i="0" sz="3600" u="none" cap="none" strike="noStrike">
              <a:solidFill>
                <a:schemeClr val="dk2"/>
              </a:solidFill>
              <a:latin typeface="Arial"/>
              <a:ea typeface="Arial"/>
              <a:cs typeface="Arial"/>
              <a:sym typeface="Arial"/>
            </a:endParaRPr>
          </a:p>
          <a:p>
            <a:pPr indent="0" lvl="0" marL="0" marR="0" rtl="0" algn="l">
              <a:spcBef>
                <a:spcPts val="0"/>
              </a:spcBef>
              <a:spcAft>
                <a:spcPts val="0"/>
              </a:spcAft>
              <a:buClr>
                <a:schemeClr val="dk1"/>
              </a:buClr>
              <a:buSzPts val="2800"/>
              <a:buFont typeface="Arial"/>
              <a:buNone/>
            </a:pPr>
            <a:r>
              <a:rPr b="0" i="0" lang="fr-CH" sz="2800" u="none" cap="none" strike="noStrike">
                <a:solidFill>
                  <a:schemeClr val="dk1"/>
                </a:solidFill>
                <a:latin typeface="Arial"/>
                <a:ea typeface="Arial"/>
                <a:cs typeface="Arial"/>
                <a:sym typeface="Arial"/>
              </a:rPr>
              <a:t>Our areas of work</a:t>
            </a:r>
            <a:endParaRPr b="0" i="0" sz="2800" u="none" cap="none" strike="noStrike">
              <a:solidFill>
                <a:schemeClr val="dk1"/>
              </a:solidFill>
              <a:latin typeface="Arial"/>
              <a:ea typeface="Arial"/>
              <a:cs typeface="Arial"/>
              <a:sym typeface="Arial"/>
            </a:endParaRPr>
          </a:p>
        </p:txBody>
      </p:sp>
      <p:grpSp>
        <p:nvGrpSpPr>
          <p:cNvPr id="324" name="Google Shape;324;p4"/>
          <p:cNvGrpSpPr/>
          <p:nvPr/>
        </p:nvGrpSpPr>
        <p:grpSpPr>
          <a:xfrm rot="874151">
            <a:off x="6427791" y="3984825"/>
            <a:ext cx="2619578" cy="2542951"/>
            <a:chOff x="2754159" y="3653477"/>
            <a:chExt cx="2619578" cy="2542951"/>
          </a:xfrm>
        </p:grpSpPr>
        <p:sp>
          <p:nvSpPr>
            <p:cNvPr id="325" name="Google Shape;325;p4"/>
            <p:cNvSpPr/>
            <p:nvPr/>
          </p:nvSpPr>
          <p:spPr>
            <a:xfrm>
              <a:off x="2754159" y="3653477"/>
              <a:ext cx="2619578" cy="2542951"/>
            </a:xfrm>
            <a:custGeom>
              <a:rect b="b" l="l" r="r" t="t"/>
              <a:pathLst>
                <a:path extrusionOk="0" h="21600" w="21600">
                  <a:moveTo>
                    <a:pt x="10066" y="0"/>
                  </a:moveTo>
                  <a:cubicBezTo>
                    <a:pt x="9771" y="0"/>
                    <a:pt x="9485" y="246"/>
                    <a:pt x="9442" y="538"/>
                  </a:cubicBezTo>
                  <a:lnTo>
                    <a:pt x="9222" y="2047"/>
                  </a:lnTo>
                  <a:cubicBezTo>
                    <a:pt x="7990" y="2268"/>
                    <a:pt x="6797" y="2754"/>
                    <a:pt x="5728" y="3497"/>
                  </a:cubicBezTo>
                  <a:lnTo>
                    <a:pt x="4504" y="2585"/>
                  </a:lnTo>
                  <a:cubicBezTo>
                    <a:pt x="4277" y="2415"/>
                    <a:pt x="3882" y="2444"/>
                    <a:pt x="3681" y="2644"/>
                  </a:cubicBezTo>
                  <a:lnTo>
                    <a:pt x="2644" y="3681"/>
                  </a:lnTo>
                  <a:cubicBezTo>
                    <a:pt x="2436" y="3890"/>
                    <a:pt x="2409" y="4268"/>
                    <a:pt x="2585" y="4504"/>
                  </a:cubicBezTo>
                  <a:lnTo>
                    <a:pt x="3497" y="5728"/>
                  </a:lnTo>
                  <a:cubicBezTo>
                    <a:pt x="2754" y="6797"/>
                    <a:pt x="2268" y="7990"/>
                    <a:pt x="2047" y="9222"/>
                  </a:cubicBezTo>
                  <a:lnTo>
                    <a:pt x="538" y="9442"/>
                  </a:lnTo>
                  <a:cubicBezTo>
                    <a:pt x="246" y="9485"/>
                    <a:pt x="0" y="9771"/>
                    <a:pt x="0" y="10066"/>
                  </a:cubicBezTo>
                  <a:lnTo>
                    <a:pt x="0" y="11534"/>
                  </a:lnTo>
                  <a:cubicBezTo>
                    <a:pt x="0" y="11829"/>
                    <a:pt x="246" y="12115"/>
                    <a:pt x="538" y="12158"/>
                  </a:cubicBezTo>
                  <a:lnTo>
                    <a:pt x="2047" y="12378"/>
                  </a:lnTo>
                  <a:cubicBezTo>
                    <a:pt x="2268" y="13610"/>
                    <a:pt x="2754" y="14803"/>
                    <a:pt x="3497" y="15872"/>
                  </a:cubicBezTo>
                  <a:lnTo>
                    <a:pt x="2585" y="17096"/>
                  </a:lnTo>
                  <a:cubicBezTo>
                    <a:pt x="2409" y="17333"/>
                    <a:pt x="2435" y="17707"/>
                    <a:pt x="2644" y="17916"/>
                  </a:cubicBezTo>
                  <a:lnTo>
                    <a:pt x="3681" y="18956"/>
                  </a:lnTo>
                  <a:cubicBezTo>
                    <a:pt x="3882" y="19156"/>
                    <a:pt x="4277" y="19185"/>
                    <a:pt x="4504" y="19015"/>
                  </a:cubicBezTo>
                  <a:lnTo>
                    <a:pt x="5731" y="18103"/>
                  </a:lnTo>
                  <a:cubicBezTo>
                    <a:pt x="6799" y="18846"/>
                    <a:pt x="7990" y="19332"/>
                    <a:pt x="9222" y="19553"/>
                  </a:cubicBezTo>
                  <a:lnTo>
                    <a:pt x="9442" y="21062"/>
                  </a:lnTo>
                  <a:cubicBezTo>
                    <a:pt x="9485" y="21354"/>
                    <a:pt x="9771" y="21600"/>
                    <a:pt x="10066" y="21600"/>
                  </a:cubicBezTo>
                  <a:lnTo>
                    <a:pt x="11534" y="21600"/>
                  </a:lnTo>
                  <a:cubicBezTo>
                    <a:pt x="11829" y="21600"/>
                    <a:pt x="12115" y="21354"/>
                    <a:pt x="12158" y="21062"/>
                  </a:cubicBezTo>
                  <a:lnTo>
                    <a:pt x="12381" y="19553"/>
                  </a:lnTo>
                  <a:cubicBezTo>
                    <a:pt x="13612" y="19332"/>
                    <a:pt x="14802" y="18845"/>
                    <a:pt x="15869" y="18103"/>
                  </a:cubicBezTo>
                  <a:lnTo>
                    <a:pt x="17096" y="19015"/>
                  </a:lnTo>
                  <a:cubicBezTo>
                    <a:pt x="17196" y="19090"/>
                    <a:pt x="17329" y="19131"/>
                    <a:pt x="17467" y="19131"/>
                  </a:cubicBezTo>
                  <a:cubicBezTo>
                    <a:pt x="17642" y="19131"/>
                    <a:pt x="17807" y="19067"/>
                    <a:pt x="17919" y="18956"/>
                  </a:cubicBezTo>
                  <a:lnTo>
                    <a:pt x="18956" y="17919"/>
                  </a:lnTo>
                  <a:cubicBezTo>
                    <a:pt x="19164" y="17710"/>
                    <a:pt x="19191" y="17332"/>
                    <a:pt x="19015" y="17096"/>
                  </a:cubicBezTo>
                  <a:lnTo>
                    <a:pt x="18103" y="15872"/>
                  </a:lnTo>
                  <a:cubicBezTo>
                    <a:pt x="18846" y="14803"/>
                    <a:pt x="19332" y="13610"/>
                    <a:pt x="19553" y="12378"/>
                  </a:cubicBezTo>
                  <a:lnTo>
                    <a:pt x="21062" y="12158"/>
                  </a:lnTo>
                  <a:cubicBezTo>
                    <a:pt x="21354" y="12115"/>
                    <a:pt x="21600" y="11829"/>
                    <a:pt x="21600" y="11534"/>
                  </a:cubicBezTo>
                  <a:lnTo>
                    <a:pt x="21600" y="10066"/>
                  </a:lnTo>
                  <a:cubicBezTo>
                    <a:pt x="21600" y="9771"/>
                    <a:pt x="21354" y="9485"/>
                    <a:pt x="21062" y="9442"/>
                  </a:cubicBezTo>
                  <a:lnTo>
                    <a:pt x="19553" y="9222"/>
                  </a:lnTo>
                  <a:cubicBezTo>
                    <a:pt x="19332" y="7990"/>
                    <a:pt x="18846" y="6797"/>
                    <a:pt x="18103" y="5728"/>
                  </a:cubicBezTo>
                  <a:lnTo>
                    <a:pt x="19015" y="4504"/>
                  </a:lnTo>
                  <a:cubicBezTo>
                    <a:pt x="19191" y="4268"/>
                    <a:pt x="19164" y="3893"/>
                    <a:pt x="18956" y="3684"/>
                  </a:cubicBezTo>
                  <a:lnTo>
                    <a:pt x="17919" y="2644"/>
                  </a:lnTo>
                  <a:cubicBezTo>
                    <a:pt x="17719" y="2444"/>
                    <a:pt x="17323" y="2416"/>
                    <a:pt x="17096" y="2585"/>
                  </a:cubicBezTo>
                  <a:lnTo>
                    <a:pt x="15872" y="3497"/>
                  </a:lnTo>
                  <a:cubicBezTo>
                    <a:pt x="14804" y="2754"/>
                    <a:pt x="13612" y="2268"/>
                    <a:pt x="12381" y="2047"/>
                  </a:cubicBezTo>
                  <a:lnTo>
                    <a:pt x="12158" y="538"/>
                  </a:lnTo>
                  <a:cubicBezTo>
                    <a:pt x="12115" y="246"/>
                    <a:pt x="11829" y="0"/>
                    <a:pt x="11534" y="0"/>
                  </a:cubicBezTo>
                  <a:lnTo>
                    <a:pt x="10066" y="0"/>
                  </a:lnTo>
                  <a:close/>
                </a:path>
              </a:pathLst>
            </a:custGeom>
            <a:solidFill>
              <a:srgbClr val="A103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i="0" sz="1899" u="none" cap="none" strike="noStrike">
                <a:solidFill>
                  <a:schemeClr val="dk1"/>
                </a:solidFill>
                <a:latin typeface="Lato Light"/>
                <a:ea typeface="Lato Light"/>
                <a:cs typeface="Lato Light"/>
                <a:sym typeface="Lato Light"/>
              </a:endParaRPr>
            </a:p>
          </p:txBody>
        </p:sp>
        <p:sp>
          <p:nvSpPr>
            <p:cNvPr id="326" name="Google Shape;326;p4"/>
            <p:cNvSpPr txBox="1"/>
            <p:nvPr/>
          </p:nvSpPr>
          <p:spPr>
            <a:xfrm rot="-874151">
              <a:off x="3133556" y="4417120"/>
              <a:ext cx="1860784" cy="1015663"/>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fr-CH" sz="2000" u="none" cap="none" strike="noStrike">
                  <a:solidFill>
                    <a:schemeClr val="lt2"/>
                  </a:solidFill>
                  <a:latin typeface="Arial"/>
                  <a:ea typeface="Arial"/>
                  <a:cs typeface="Arial"/>
                  <a:sym typeface="Arial"/>
                </a:rPr>
                <a:t>Capacity building and outreach</a:t>
              </a:r>
              <a:endParaRPr b="1" i="0" sz="1650" u="none" cap="none" strike="noStrike">
                <a:solidFill>
                  <a:schemeClr val="lt2"/>
                </a:solidFill>
                <a:latin typeface="Arial"/>
                <a:ea typeface="Arial"/>
                <a:cs typeface="Arial"/>
                <a:sym typeface="Arial"/>
              </a:endParaRPr>
            </a:p>
          </p:txBody>
        </p:sp>
      </p:grpSp>
      <p:grpSp>
        <p:nvGrpSpPr>
          <p:cNvPr id="327" name="Google Shape;327;p4"/>
          <p:cNvGrpSpPr/>
          <p:nvPr/>
        </p:nvGrpSpPr>
        <p:grpSpPr>
          <a:xfrm rot="-776416">
            <a:off x="3010827" y="4035519"/>
            <a:ext cx="2115352" cy="2088250"/>
            <a:chOff x="718186" y="4725145"/>
            <a:chExt cx="2115352" cy="2066642"/>
          </a:xfrm>
        </p:grpSpPr>
        <p:sp>
          <p:nvSpPr>
            <p:cNvPr id="328" name="Google Shape;328;p4"/>
            <p:cNvSpPr/>
            <p:nvPr/>
          </p:nvSpPr>
          <p:spPr>
            <a:xfrm>
              <a:off x="875391" y="4725145"/>
              <a:ext cx="1923817" cy="1896312"/>
            </a:xfrm>
            <a:custGeom>
              <a:rect b="b" l="l" r="r" t="t"/>
              <a:pathLst>
                <a:path extrusionOk="0" h="21600" w="21600">
                  <a:moveTo>
                    <a:pt x="10066" y="0"/>
                  </a:moveTo>
                  <a:cubicBezTo>
                    <a:pt x="9771" y="0"/>
                    <a:pt x="9485" y="246"/>
                    <a:pt x="9442" y="538"/>
                  </a:cubicBezTo>
                  <a:lnTo>
                    <a:pt x="9222" y="2047"/>
                  </a:lnTo>
                  <a:cubicBezTo>
                    <a:pt x="7990" y="2268"/>
                    <a:pt x="6797" y="2754"/>
                    <a:pt x="5728" y="3497"/>
                  </a:cubicBezTo>
                  <a:lnTo>
                    <a:pt x="4504" y="2585"/>
                  </a:lnTo>
                  <a:cubicBezTo>
                    <a:pt x="4277" y="2415"/>
                    <a:pt x="3882" y="2444"/>
                    <a:pt x="3681" y="2644"/>
                  </a:cubicBezTo>
                  <a:lnTo>
                    <a:pt x="2644" y="3681"/>
                  </a:lnTo>
                  <a:cubicBezTo>
                    <a:pt x="2436" y="3890"/>
                    <a:pt x="2409" y="4268"/>
                    <a:pt x="2585" y="4504"/>
                  </a:cubicBezTo>
                  <a:lnTo>
                    <a:pt x="3497" y="5728"/>
                  </a:lnTo>
                  <a:cubicBezTo>
                    <a:pt x="2754" y="6797"/>
                    <a:pt x="2268" y="7990"/>
                    <a:pt x="2047" y="9222"/>
                  </a:cubicBezTo>
                  <a:lnTo>
                    <a:pt x="538" y="9442"/>
                  </a:lnTo>
                  <a:cubicBezTo>
                    <a:pt x="246" y="9485"/>
                    <a:pt x="0" y="9771"/>
                    <a:pt x="0" y="10066"/>
                  </a:cubicBezTo>
                  <a:lnTo>
                    <a:pt x="0" y="11534"/>
                  </a:lnTo>
                  <a:cubicBezTo>
                    <a:pt x="0" y="11829"/>
                    <a:pt x="246" y="12115"/>
                    <a:pt x="538" y="12158"/>
                  </a:cubicBezTo>
                  <a:lnTo>
                    <a:pt x="2047" y="12378"/>
                  </a:lnTo>
                  <a:cubicBezTo>
                    <a:pt x="2268" y="13610"/>
                    <a:pt x="2754" y="14803"/>
                    <a:pt x="3497" y="15872"/>
                  </a:cubicBezTo>
                  <a:lnTo>
                    <a:pt x="2585" y="17096"/>
                  </a:lnTo>
                  <a:cubicBezTo>
                    <a:pt x="2409" y="17333"/>
                    <a:pt x="2435" y="17707"/>
                    <a:pt x="2644" y="17916"/>
                  </a:cubicBezTo>
                  <a:lnTo>
                    <a:pt x="3681" y="18956"/>
                  </a:lnTo>
                  <a:cubicBezTo>
                    <a:pt x="3882" y="19156"/>
                    <a:pt x="4277" y="19185"/>
                    <a:pt x="4504" y="19015"/>
                  </a:cubicBezTo>
                  <a:lnTo>
                    <a:pt x="5731" y="18103"/>
                  </a:lnTo>
                  <a:cubicBezTo>
                    <a:pt x="6799" y="18846"/>
                    <a:pt x="7990" y="19332"/>
                    <a:pt x="9222" y="19553"/>
                  </a:cubicBezTo>
                  <a:lnTo>
                    <a:pt x="9442" y="21062"/>
                  </a:lnTo>
                  <a:cubicBezTo>
                    <a:pt x="9485" y="21354"/>
                    <a:pt x="9771" y="21600"/>
                    <a:pt x="10066" y="21600"/>
                  </a:cubicBezTo>
                  <a:lnTo>
                    <a:pt x="11534" y="21600"/>
                  </a:lnTo>
                  <a:cubicBezTo>
                    <a:pt x="11829" y="21600"/>
                    <a:pt x="12115" y="21354"/>
                    <a:pt x="12158" y="21062"/>
                  </a:cubicBezTo>
                  <a:lnTo>
                    <a:pt x="12381" y="19553"/>
                  </a:lnTo>
                  <a:cubicBezTo>
                    <a:pt x="13612" y="19332"/>
                    <a:pt x="14802" y="18845"/>
                    <a:pt x="15869" y="18103"/>
                  </a:cubicBezTo>
                  <a:lnTo>
                    <a:pt x="17096" y="19015"/>
                  </a:lnTo>
                  <a:cubicBezTo>
                    <a:pt x="17196" y="19090"/>
                    <a:pt x="17329" y="19131"/>
                    <a:pt x="17467" y="19131"/>
                  </a:cubicBezTo>
                  <a:cubicBezTo>
                    <a:pt x="17642" y="19131"/>
                    <a:pt x="17807" y="19067"/>
                    <a:pt x="17919" y="18956"/>
                  </a:cubicBezTo>
                  <a:lnTo>
                    <a:pt x="18956" y="17919"/>
                  </a:lnTo>
                  <a:cubicBezTo>
                    <a:pt x="19164" y="17710"/>
                    <a:pt x="19191" y="17332"/>
                    <a:pt x="19015" y="17096"/>
                  </a:cubicBezTo>
                  <a:lnTo>
                    <a:pt x="18103" y="15872"/>
                  </a:lnTo>
                  <a:cubicBezTo>
                    <a:pt x="18846" y="14803"/>
                    <a:pt x="19332" y="13610"/>
                    <a:pt x="19553" y="12378"/>
                  </a:cubicBezTo>
                  <a:lnTo>
                    <a:pt x="21062" y="12158"/>
                  </a:lnTo>
                  <a:cubicBezTo>
                    <a:pt x="21354" y="12115"/>
                    <a:pt x="21600" y="11829"/>
                    <a:pt x="21600" y="11534"/>
                  </a:cubicBezTo>
                  <a:lnTo>
                    <a:pt x="21600" y="10066"/>
                  </a:lnTo>
                  <a:cubicBezTo>
                    <a:pt x="21600" y="9771"/>
                    <a:pt x="21354" y="9485"/>
                    <a:pt x="21062" y="9442"/>
                  </a:cubicBezTo>
                  <a:lnTo>
                    <a:pt x="19553" y="9222"/>
                  </a:lnTo>
                  <a:cubicBezTo>
                    <a:pt x="19332" y="7990"/>
                    <a:pt x="18846" y="6797"/>
                    <a:pt x="18103" y="5728"/>
                  </a:cubicBezTo>
                  <a:lnTo>
                    <a:pt x="19015" y="4504"/>
                  </a:lnTo>
                  <a:cubicBezTo>
                    <a:pt x="19191" y="4268"/>
                    <a:pt x="19164" y="3893"/>
                    <a:pt x="18956" y="3684"/>
                  </a:cubicBezTo>
                  <a:lnTo>
                    <a:pt x="17919" y="2644"/>
                  </a:lnTo>
                  <a:cubicBezTo>
                    <a:pt x="17719" y="2444"/>
                    <a:pt x="17323" y="2416"/>
                    <a:pt x="17096" y="2585"/>
                  </a:cubicBezTo>
                  <a:lnTo>
                    <a:pt x="15872" y="3497"/>
                  </a:lnTo>
                  <a:cubicBezTo>
                    <a:pt x="14804" y="2754"/>
                    <a:pt x="13612" y="2268"/>
                    <a:pt x="12381" y="2047"/>
                  </a:cubicBezTo>
                  <a:lnTo>
                    <a:pt x="12158" y="538"/>
                  </a:lnTo>
                  <a:cubicBezTo>
                    <a:pt x="12115" y="246"/>
                    <a:pt x="11829" y="0"/>
                    <a:pt x="11534" y="0"/>
                  </a:cubicBezTo>
                  <a:lnTo>
                    <a:pt x="10066" y="0"/>
                  </a:lnTo>
                  <a:close/>
                </a:path>
              </a:pathLst>
            </a:custGeom>
            <a:solidFill>
              <a:srgbClr val="0CA66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1" sz="1650">
                <a:solidFill>
                  <a:schemeClr val="lt2"/>
                </a:solidFill>
                <a:latin typeface="Arial"/>
                <a:ea typeface="Arial"/>
                <a:cs typeface="Arial"/>
                <a:sym typeface="Arial"/>
              </a:endParaRPr>
            </a:p>
          </p:txBody>
        </p:sp>
        <p:sp>
          <p:nvSpPr>
            <p:cNvPr id="329" name="Google Shape;329;p4"/>
            <p:cNvSpPr txBox="1"/>
            <p:nvPr/>
          </p:nvSpPr>
          <p:spPr>
            <a:xfrm rot="776416">
              <a:off x="845470" y="5252735"/>
              <a:ext cx="1860784" cy="134781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fr-CH" sz="1650">
                  <a:solidFill>
                    <a:schemeClr val="lt2"/>
                  </a:solidFill>
                  <a:latin typeface="Arial"/>
                  <a:ea typeface="Arial"/>
                  <a:cs typeface="Arial"/>
                  <a:sym typeface="Arial"/>
                </a:rPr>
                <a:t>Tailored services / analyses</a:t>
              </a:r>
              <a:endParaRPr b="1" sz="1650">
                <a:solidFill>
                  <a:schemeClr val="lt2"/>
                </a:solidFill>
                <a:latin typeface="Arial"/>
                <a:ea typeface="Arial"/>
                <a:cs typeface="Arial"/>
                <a:sym typeface="Arial"/>
              </a:endParaRPr>
            </a:p>
            <a:p>
              <a:pPr indent="0" lvl="0" marL="0" marR="0" rtl="0" algn="ctr">
                <a:spcBef>
                  <a:spcPts val="0"/>
                </a:spcBef>
                <a:spcAft>
                  <a:spcPts val="0"/>
                </a:spcAft>
                <a:buNone/>
              </a:pPr>
              <a:r>
                <a:t/>
              </a:r>
              <a:endParaRPr b="1" sz="1650">
                <a:solidFill>
                  <a:schemeClr val="lt2"/>
                </a:solidFill>
                <a:latin typeface="Arial"/>
                <a:ea typeface="Arial"/>
                <a:cs typeface="Arial"/>
                <a:sym typeface="Arial"/>
              </a:endParaRPr>
            </a:p>
            <a:p>
              <a:pPr indent="0" lvl="0" marL="0" marR="0" rtl="0" algn="ctr">
                <a:spcBef>
                  <a:spcPts val="0"/>
                </a:spcBef>
                <a:spcAft>
                  <a:spcPts val="0"/>
                </a:spcAft>
                <a:buNone/>
              </a:pPr>
              <a:r>
                <a:t/>
              </a:r>
              <a:endParaRPr b="1" sz="1650">
                <a:solidFill>
                  <a:schemeClr val="lt2"/>
                </a:solidFill>
                <a:latin typeface="Arial"/>
                <a:ea typeface="Arial"/>
                <a:cs typeface="Arial"/>
                <a:sym typeface="Arial"/>
              </a:endParaRPr>
            </a:p>
          </p:txBody>
        </p:sp>
      </p:grpSp>
      <p:sp>
        <p:nvSpPr>
          <p:cNvPr id="330" name="Google Shape;330;p4"/>
          <p:cNvSpPr/>
          <p:nvPr/>
        </p:nvSpPr>
        <p:spPr>
          <a:xfrm rot="-951090">
            <a:off x="6965987" y="1246320"/>
            <a:ext cx="2903161" cy="2882446"/>
          </a:xfrm>
          <a:custGeom>
            <a:rect b="b" l="l" r="r" t="t"/>
            <a:pathLst>
              <a:path extrusionOk="0" h="21600" w="21600">
                <a:moveTo>
                  <a:pt x="10066" y="0"/>
                </a:moveTo>
                <a:cubicBezTo>
                  <a:pt x="9771" y="0"/>
                  <a:pt x="9485" y="246"/>
                  <a:pt x="9442" y="538"/>
                </a:cubicBezTo>
                <a:lnTo>
                  <a:pt x="9222" y="2047"/>
                </a:lnTo>
                <a:cubicBezTo>
                  <a:pt x="7990" y="2268"/>
                  <a:pt x="6797" y="2754"/>
                  <a:pt x="5728" y="3497"/>
                </a:cubicBezTo>
                <a:lnTo>
                  <a:pt x="4504" y="2585"/>
                </a:lnTo>
                <a:cubicBezTo>
                  <a:pt x="4277" y="2415"/>
                  <a:pt x="3882" y="2444"/>
                  <a:pt x="3681" y="2644"/>
                </a:cubicBezTo>
                <a:lnTo>
                  <a:pt x="2644" y="3681"/>
                </a:lnTo>
                <a:cubicBezTo>
                  <a:pt x="2436" y="3890"/>
                  <a:pt x="2409" y="4268"/>
                  <a:pt x="2585" y="4504"/>
                </a:cubicBezTo>
                <a:lnTo>
                  <a:pt x="3497" y="5728"/>
                </a:lnTo>
                <a:cubicBezTo>
                  <a:pt x="2754" y="6797"/>
                  <a:pt x="2268" y="7990"/>
                  <a:pt x="2047" y="9222"/>
                </a:cubicBezTo>
                <a:lnTo>
                  <a:pt x="538" y="9442"/>
                </a:lnTo>
                <a:cubicBezTo>
                  <a:pt x="246" y="9485"/>
                  <a:pt x="0" y="9771"/>
                  <a:pt x="0" y="10066"/>
                </a:cubicBezTo>
                <a:lnTo>
                  <a:pt x="0" y="11534"/>
                </a:lnTo>
                <a:cubicBezTo>
                  <a:pt x="0" y="11829"/>
                  <a:pt x="246" y="12115"/>
                  <a:pt x="538" y="12158"/>
                </a:cubicBezTo>
                <a:lnTo>
                  <a:pt x="2047" y="12378"/>
                </a:lnTo>
                <a:cubicBezTo>
                  <a:pt x="2268" y="13610"/>
                  <a:pt x="2754" y="14803"/>
                  <a:pt x="3497" y="15872"/>
                </a:cubicBezTo>
                <a:lnTo>
                  <a:pt x="2585" y="17096"/>
                </a:lnTo>
                <a:cubicBezTo>
                  <a:pt x="2409" y="17333"/>
                  <a:pt x="2435" y="17707"/>
                  <a:pt x="2644" y="17916"/>
                </a:cubicBezTo>
                <a:lnTo>
                  <a:pt x="3681" y="18956"/>
                </a:lnTo>
                <a:cubicBezTo>
                  <a:pt x="3882" y="19156"/>
                  <a:pt x="4277" y="19185"/>
                  <a:pt x="4504" y="19015"/>
                </a:cubicBezTo>
                <a:lnTo>
                  <a:pt x="5731" y="18103"/>
                </a:lnTo>
                <a:cubicBezTo>
                  <a:pt x="6799" y="18846"/>
                  <a:pt x="7990" y="19332"/>
                  <a:pt x="9222" y="19553"/>
                </a:cubicBezTo>
                <a:lnTo>
                  <a:pt x="9442" y="21062"/>
                </a:lnTo>
                <a:cubicBezTo>
                  <a:pt x="9485" y="21354"/>
                  <a:pt x="9771" y="21600"/>
                  <a:pt x="10066" y="21600"/>
                </a:cubicBezTo>
                <a:lnTo>
                  <a:pt x="11534" y="21600"/>
                </a:lnTo>
                <a:cubicBezTo>
                  <a:pt x="11829" y="21600"/>
                  <a:pt x="12115" y="21354"/>
                  <a:pt x="12158" y="21062"/>
                </a:cubicBezTo>
                <a:lnTo>
                  <a:pt x="12381" y="19553"/>
                </a:lnTo>
                <a:cubicBezTo>
                  <a:pt x="13612" y="19332"/>
                  <a:pt x="14802" y="18845"/>
                  <a:pt x="15869" y="18103"/>
                </a:cubicBezTo>
                <a:lnTo>
                  <a:pt x="17096" y="19015"/>
                </a:lnTo>
                <a:cubicBezTo>
                  <a:pt x="17196" y="19090"/>
                  <a:pt x="17329" y="19131"/>
                  <a:pt x="17467" y="19131"/>
                </a:cubicBezTo>
                <a:cubicBezTo>
                  <a:pt x="17642" y="19131"/>
                  <a:pt x="17807" y="19067"/>
                  <a:pt x="17919" y="18956"/>
                </a:cubicBezTo>
                <a:lnTo>
                  <a:pt x="18956" y="17919"/>
                </a:lnTo>
                <a:cubicBezTo>
                  <a:pt x="19164" y="17710"/>
                  <a:pt x="19191" y="17332"/>
                  <a:pt x="19015" y="17096"/>
                </a:cubicBezTo>
                <a:lnTo>
                  <a:pt x="18103" y="15872"/>
                </a:lnTo>
                <a:cubicBezTo>
                  <a:pt x="18846" y="14803"/>
                  <a:pt x="19332" y="13610"/>
                  <a:pt x="19553" y="12378"/>
                </a:cubicBezTo>
                <a:lnTo>
                  <a:pt x="21062" y="12158"/>
                </a:lnTo>
                <a:cubicBezTo>
                  <a:pt x="21354" y="12115"/>
                  <a:pt x="21600" y="11829"/>
                  <a:pt x="21600" y="11534"/>
                </a:cubicBezTo>
                <a:lnTo>
                  <a:pt x="21600" y="10066"/>
                </a:lnTo>
                <a:cubicBezTo>
                  <a:pt x="21600" y="9771"/>
                  <a:pt x="21354" y="9485"/>
                  <a:pt x="21062" y="9442"/>
                </a:cubicBezTo>
                <a:lnTo>
                  <a:pt x="19553" y="9222"/>
                </a:lnTo>
                <a:cubicBezTo>
                  <a:pt x="19332" y="7990"/>
                  <a:pt x="18846" y="6797"/>
                  <a:pt x="18103" y="5728"/>
                </a:cubicBezTo>
                <a:lnTo>
                  <a:pt x="19015" y="4504"/>
                </a:lnTo>
                <a:cubicBezTo>
                  <a:pt x="19191" y="4268"/>
                  <a:pt x="19164" y="3893"/>
                  <a:pt x="18956" y="3684"/>
                </a:cubicBezTo>
                <a:lnTo>
                  <a:pt x="17919" y="2644"/>
                </a:lnTo>
                <a:cubicBezTo>
                  <a:pt x="17719" y="2444"/>
                  <a:pt x="17323" y="2416"/>
                  <a:pt x="17096" y="2585"/>
                </a:cubicBezTo>
                <a:lnTo>
                  <a:pt x="15872" y="3497"/>
                </a:lnTo>
                <a:cubicBezTo>
                  <a:pt x="14804" y="2754"/>
                  <a:pt x="13612" y="2268"/>
                  <a:pt x="12381" y="2047"/>
                </a:cubicBezTo>
                <a:lnTo>
                  <a:pt x="12158" y="538"/>
                </a:lnTo>
                <a:cubicBezTo>
                  <a:pt x="12115" y="246"/>
                  <a:pt x="11829" y="0"/>
                  <a:pt x="11534" y="0"/>
                </a:cubicBezTo>
                <a:lnTo>
                  <a:pt x="10066" y="0"/>
                </a:lnTo>
                <a:close/>
              </a:path>
            </a:pathLst>
          </a:custGeom>
          <a:solidFill>
            <a:srgbClr val="6B004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 name="Google Shape;331;p4"/>
          <p:cNvSpPr txBox="1"/>
          <p:nvPr/>
        </p:nvSpPr>
        <p:spPr>
          <a:xfrm>
            <a:off x="7496965" y="1690481"/>
            <a:ext cx="1893843" cy="1846659"/>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fr-CH" sz="1900">
                <a:solidFill>
                  <a:schemeClr val="lt2"/>
                </a:solidFill>
                <a:latin typeface="Arial"/>
                <a:ea typeface="Arial"/>
                <a:cs typeface="Arial"/>
                <a:sym typeface="Arial"/>
              </a:rPr>
              <a:t>Country &amp; regional diagnostics: business surveys and trade analysis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
          <p:cNvSpPr/>
          <p:nvPr/>
        </p:nvSpPr>
        <p:spPr>
          <a:xfrm>
            <a:off x="1559496" y="332656"/>
            <a:ext cx="7776864"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CH" sz="3600">
                <a:solidFill>
                  <a:schemeClr val="dk2"/>
                </a:solidFill>
                <a:latin typeface="Arial"/>
                <a:ea typeface="Arial"/>
                <a:cs typeface="Arial"/>
                <a:sym typeface="Arial"/>
              </a:rPr>
              <a:t>Global trade is bouncing back!</a:t>
            </a:r>
            <a:endParaRPr sz="3600">
              <a:solidFill>
                <a:schemeClr val="dk2"/>
              </a:solidFill>
              <a:latin typeface="Arial"/>
              <a:ea typeface="Arial"/>
              <a:cs typeface="Arial"/>
              <a:sym typeface="Arial"/>
            </a:endParaRPr>
          </a:p>
        </p:txBody>
      </p:sp>
      <p:pic>
        <p:nvPicPr>
          <p:cNvPr id="337" name="Google Shape;337;p5"/>
          <p:cNvPicPr preferRelativeResize="0"/>
          <p:nvPr/>
        </p:nvPicPr>
        <p:blipFill rotWithShape="1">
          <a:blip r:embed="rId3">
            <a:alphaModFix/>
          </a:blip>
          <a:srcRect b="0" l="0" r="0" t="0"/>
          <a:stretch/>
        </p:blipFill>
        <p:spPr>
          <a:xfrm>
            <a:off x="1631504" y="1179717"/>
            <a:ext cx="8559399" cy="5201611"/>
          </a:xfrm>
          <a:prstGeom prst="rect">
            <a:avLst/>
          </a:prstGeom>
          <a:noFill/>
          <a:ln>
            <a:noFill/>
          </a:ln>
        </p:spPr>
      </p:pic>
      <p:sp>
        <p:nvSpPr>
          <p:cNvPr id="338" name="Google Shape;338;p5"/>
          <p:cNvSpPr txBox="1"/>
          <p:nvPr/>
        </p:nvSpPr>
        <p:spPr>
          <a:xfrm>
            <a:off x="1559496" y="6411428"/>
            <a:ext cx="45247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CH" sz="1800">
                <a:solidFill>
                  <a:schemeClr val="dk1"/>
                </a:solidFill>
                <a:latin typeface="Arial"/>
                <a:ea typeface="Arial"/>
                <a:cs typeface="Arial"/>
                <a:sym typeface="Arial"/>
              </a:rPr>
              <a:t>Source: </a:t>
            </a:r>
            <a:r>
              <a:rPr lang="fr-CH" sz="1800">
                <a:solidFill>
                  <a:schemeClr val="dk1"/>
                </a:solidFill>
                <a:latin typeface="Arial"/>
                <a:ea typeface="Arial"/>
                <a:cs typeface="Arial"/>
                <a:sym typeface="Arial"/>
              </a:rPr>
              <a:t>ITC Trade Briefs May 2021</a:t>
            </a:r>
            <a:endParaRPr/>
          </a:p>
        </p:txBody>
      </p:sp>
      <p:sp>
        <p:nvSpPr>
          <p:cNvPr id="339" name="Google Shape;339;p5"/>
          <p:cNvSpPr txBox="1"/>
          <p:nvPr/>
        </p:nvSpPr>
        <p:spPr>
          <a:xfrm>
            <a:off x="6672064" y="6444044"/>
            <a:ext cx="35814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fr-CH" sz="1800" u="sng">
                <a:solidFill>
                  <a:schemeClr val="dk1"/>
                </a:solidFill>
                <a:latin typeface="Arial"/>
                <a:ea typeface="Arial"/>
                <a:cs typeface="Arial"/>
                <a:sym typeface="Arial"/>
                <a:hlinkClick r:id="rId4">
                  <a:extLst>
                    <a:ext uri="{A12FA001-AC4F-418D-AE19-62706E023703}">
                      <ahyp:hlinkClr val="tx"/>
                    </a:ext>
                  </a:extLst>
                </a:hlinkClick>
              </a:rPr>
              <a:t>tradebriefs.intracen.org</a:t>
            </a:r>
            <a:r>
              <a:rPr lang="fr-CH" sz="1800">
                <a:solidFill>
                  <a:schemeClr val="dk1"/>
                </a:solidFill>
                <a:latin typeface="Arial"/>
                <a:ea typeface="Arial"/>
                <a:cs typeface="Arial"/>
                <a:sym typeface="Arial"/>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6"/>
          <p:cNvPicPr preferRelativeResize="0"/>
          <p:nvPr>
            <p:ph idx="2" type="pic"/>
          </p:nvPr>
        </p:nvPicPr>
        <p:blipFill rotWithShape="1">
          <a:blip r:embed="rId3">
            <a:alphaModFix/>
          </a:blip>
          <a:srcRect b="0" l="11996" r="11996" t="0"/>
          <a:stretch/>
        </p:blipFill>
        <p:spPr>
          <a:xfrm>
            <a:off x="6096000" y="0"/>
            <a:ext cx="6096001" cy="6858000"/>
          </a:xfrm>
          <a:prstGeom prst="rect">
            <a:avLst/>
          </a:prstGeom>
          <a:blipFill rotWithShape="1">
            <a:blip r:embed="rId4">
              <a:alphaModFix/>
            </a:blip>
            <a:stretch>
              <a:fillRect b="0" l="0" r="0" t="0"/>
            </a:stretch>
          </a:blipFill>
          <a:ln>
            <a:noFill/>
          </a:ln>
        </p:spPr>
      </p:pic>
      <p:sp>
        <p:nvSpPr>
          <p:cNvPr id="345" name="Google Shape;345;p6"/>
          <p:cNvSpPr txBox="1"/>
          <p:nvPr>
            <p:ph type="title"/>
          </p:nvPr>
        </p:nvSpPr>
        <p:spPr>
          <a:xfrm>
            <a:off x="479376" y="1844823"/>
            <a:ext cx="5333320" cy="244827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2"/>
              </a:buClr>
              <a:buSzPts val="3200"/>
              <a:buFont typeface="Arial"/>
              <a:buNone/>
            </a:pPr>
            <a:r>
              <a:rPr lang="fr-CH">
                <a:solidFill>
                  <a:schemeClr val="lt2"/>
                </a:solidFill>
              </a:rPr>
              <a:t>How can businesses, business support organisations and governments monitor and take advantage of emerging opportunities? </a:t>
            </a:r>
            <a:r>
              <a:rPr b="1" lang="fr-CH">
                <a:solidFill>
                  <a:schemeClr val="lt2"/>
                </a:solidFill>
              </a:rPr>
              <a:t> </a:t>
            </a:r>
            <a:br>
              <a:rPr b="1" lang="fr-CH">
                <a:solidFill>
                  <a:schemeClr val="lt2"/>
                </a:solidFill>
              </a:rPr>
            </a:br>
            <a:br>
              <a:rPr lang="fr-CH">
                <a:solidFill>
                  <a:schemeClr val="lt2"/>
                </a:solidFill>
              </a:rPr>
            </a:br>
            <a:endParaRPr>
              <a:solidFill>
                <a:schemeClr val="l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7"/>
          <p:cNvSpPr/>
          <p:nvPr/>
        </p:nvSpPr>
        <p:spPr>
          <a:xfrm>
            <a:off x="3173265" y="4756438"/>
            <a:ext cx="6450563" cy="507195"/>
          </a:xfrm>
          <a:prstGeom prst="parallelogram">
            <a:avLst>
              <a:gd fmla="val 58831" name="adj"/>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2"/>
              </a:solidFill>
              <a:latin typeface="Arial"/>
              <a:ea typeface="Arial"/>
              <a:cs typeface="Arial"/>
              <a:sym typeface="Arial"/>
            </a:endParaRPr>
          </a:p>
        </p:txBody>
      </p:sp>
      <p:sp>
        <p:nvSpPr>
          <p:cNvPr id="351" name="Google Shape;351;p7"/>
          <p:cNvSpPr/>
          <p:nvPr/>
        </p:nvSpPr>
        <p:spPr>
          <a:xfrm>
            <a:off x="3173828" y="3437656"/>
            <a:ext cx="6450563" cy="507195"/>
          </a:xfrm>
          <a:prstGeom prst="parallelogram">
            <a:avLst>
              <a:gd fmla="val 58831"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2" name="Google Shape;352;p7"/>
          <p:cNvSpPr/>
          <p:nvPr/>
        </p:nvSpPr>
        <p:spPr>
          <a:xfrm>
            <a:off x="3173829" y="2273733"/>
            <a:ext cx="6450563" cy="507195"/>
          </a:xfrm>
          <a:prstGeom prst="parallelogram">
            <a:avLst>
              <a:gd fmla="val 58831"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3" name="Google Shape;353;p7"/>
          <p:cNvSpPr/>
          <p:nvPr/>
        </p:nvSpPr>
        <p:spPr>
          <a:xfrm>
            <a:off x="1991544" y="692696"/>
            <a:ext cx="7882136" cy="76367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CH" sz="4400">
                <a:solidFill>
                  <a:schemeClr val="dk2"/>
                </a:solidFill>
                <a:latin typeface="Arial"/>
                <a:ea typeface="Arial"/>
                <a:cs typeface="Arial"/>
                <a:sym typeface="Arial"/>
              </a:rPr>
              <a:t>Trade intelligence can help:</a:t>
            </a:r>
            <a:endParaRPr sz="4400">
              <a:solidFill>
                <a:schemeClr val="dk2"/>
              </a:solidFill>
              <a:latin typeface="Arial"/>
              <a:ea typeface="Arial"/>
              <a:cs typeface="Arial"/>
              <a:sym typeface="Arial"/>
            </a:endParaRPr>
          </a:p>
        </p:txBody>
      </p:sp>
      <p:sp>
        <p:nvSpPr>
          <p:cNvPr id="354" name="Google Shape;354;p7"/>
          <p:cNvSpPr/>
          <p:nvPr/>
        </p:nvSpPr>
        <p:spPr>
          <a:xfrm>
            <a:off x="2411829" y="2149307"/>
            <a:ext cx="762000" cy="701671"/>
          </a:xfrm>
          <a:prstGeom prst="ellipse">
            <a:avLst/>
          </a:prstGeom>
          <a:noFill/>
          <a:ln cap="flat" cmpd="sng" w="25400">
            <a:solidFill>
              <a:srgbClr val="0E56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CH" sz="2800">
                <a:solidFill>
                  <a:srgbClr val="0E5681"/>
                </a:solidFill>
                <a:latin typeface="Arial"/>
                <a:ea typeface="Arial"/>
                <a:cs typeface="Arial"/>
                <a:sym typeface="Arial"/>
              </a:rPr>
              <a:t>1</a:t>
            </a:r>
            <a:endParaRPr/>
          </a:p>
        </p:txBody>
      </p:sp>
      <p:sp>
        <p:nvSpPr>
          <p:cNvPr id="355" name="Google Shape;355;p7"/>
          <p:cNvSpPr/>
          <p:nvPr/>
        </p:nvSpPr>
        <p:spPr>
          <a:xfrm>
            <a:off x="3503712" y="2257708"/>
            <a:ext cx="693358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2800">
                <a:solidFill>
                  <a:schemeClr val="lt2"/>
                </a:solidFill>
                <a:latin typeface="Arial"/>
                <a:ea typeface="Arial"/>
                <a:cs typeface="Arial"/>
                <a:sym typeface="Arial"/>
              </a:rPr>
              <a:t>Navigate the full export journey</a:t>
            </a:r>
            <a:endParaRPr/>
          </a:p>
        </p:txBody>
      </p:sp>
      <p:sp>
        <p:nvSpPr>
          <p:cNvPr id="356" name="Google Shape;356;p7"/>
          <p:cNvSpPr/>
          <p:nvPr/>
        </p:nvSpPr>
        <p:spPr>
          <a:xfrm>
            <a:off x="2411829" y="3398039"/>
            <a:ext cx="762000" cy="701671"/>
          </a:xfrm>
          <a:prstGeom prst="ellipse">
            <a:avLst/>
          </a:prstGeom>
          <a:noFill/>
          <a:ln cap="flat" cmpd="sng" w="25400">
            <a:solidFill>
              <a:srgbClr val="0E56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CH" sz="2800">
                <a:solidFill>
                  <a:srgbClr val="0E5681"/>
                </a:solidFill>
                <a:latin typeface="Arial"/>
                <a:ea typeface="Arial"/>
                <a:cs typeface="Arial"/>
                <a:sym typeface="Arial"/>
              </a:rPr>
              <a:t>2</a:t>
            </a:r>
            <a:endParaRPr/>
          </a:p>
        </p:txBody>
      </p:sp>
      <p:sp>
        <p:nvSpPr>
          <p:cNvPr id="357" name="Google Shape;357;p7"/>
          <p:cNvSpPr/>
          <p:nvPr/>
        </p:nvSpPr>
        <p:spPr>
          <a:xfrm>
            <a:off x="3456003" y="3429000"/>
            <a:ext cx="717650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2800">
                <a:solidFill>
                  <a:schemeClr val="lt2"/>
                </a:solidFill>
                <a:latin typeface="Arial"/>
                <a:ea typeface="Arial"/>
                <a:cs typeface="Arial"/>
                <a:sym typeface="Arial"/>
              </a:rPr>
              <a:t>Enhance transparency and dialogue</a:t>
            </a:r>
            <a:endParaRPr/>
          </a:p>
        </p:txBody>
      </p:sp>
      <p:sp>
        <p:nvSpPr>
          <p:cNvPr id="358" name="Google Shape;358;p7"/>
          <p:cNvSpPr/>
          <p:nvPr/>
        </p:nvSpPr>
        <p:spPr>
          <a:xfrm>
            <a:off x="2447688" y="4662341"/>
            <a:ext cx="762000" cy="701671"/>
          </a:xfrm>
          <a:prstGeom prst="ellipse">
            <a:avLst/>
          </a:prstGeom>
          <a:noFill/>
          <a:ln cap="flat" cmpd="sng" w="25400">
            <a:solidFill>
              <a:srgbClr val="0E568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CH" sz="2800">
                <a:solidFill>
                  <a:srgbClr val="0E5681"/>
                </a:solidFill>
                <a:latin typeface="Arial"/>
                <a:ea typeface="Arial"/>
                <a:cs typeface="Arial"/>
                <a:sym typeface="Arial"/>
              </a:rPr>
              <a:t>3</a:t>
            </a:r>
            <a:endParaRPr/>
          </a:p>
        </p:txBody>
      </p:sp>
      <p:sp>
        <p:nvSpPr>
          <p:cNvPr id="359" name="Google Shape;359;p7"/>
          <p:cNvSpPr/>
          <p:nvPr/>
        </p:nvSpPr>
        <p:spPr>
          <a:xfrm>
            <a:off x="3431704" y="4777988"/>
            <a:ext cx="625725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2800">
                <a:solidFill>
                  <a:schemeClr val="lt2"/>
                </a:solidFill>
                <a:latin typeface="Arial"/>
                <a:ea typeface="Arial"/>
                <a:cs typeface="Arial"/>
                <a:sym typeface="Arial"/>
              </a:rPr>
              <a:t>Support evidence-based policies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8"/>
          <p:cNvSpPr/>
          <p:nvPr/>
        </p:nvSpPr>
        <p:spPr>
          <a:xfrm>
            <a:off x="2566320" y="315293"/>
            <a:ext cx="762000" cy="701671"/>
          </a:xfrm>
          <a:prstGeom prst="ellipse">
            <a:avLst/>
          </a:prstGeom>
          <a:no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fr-CH" sz="2800">
                <a:solidFill>
                  <a:schemeClr val="dk2"/>
                </a:solidFill>
                <a:latin typeface="Arial"/>
                <a:ea typeface="Arial"/>
                <a:cs typeface="Arial"/>
                <a:sym typeface="Arial"/>
              </a:rPr>
              <a:t>1</a:t>
            </a:r>
            <a:endParaRPr/>
          </a:p>
        </p:txBody>
      </p:sp>
      <p:sp>
        <p:nvSpPr>
          <p:cNvPr id="365" name="Google Shape;365;p8"/>
          <p:cNvSpPr/>
          <p:nvPr/>
        </p:nvSpPr>
        <p:spPr>
          <a:xfrm>
            <a:off x="3359696" y="358656"/>
            <a:ext cx="798009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H" sz="3200">
                <a:solidFill>
                  <a:schemeClr val="dk2"/>
                </a:solidFill>
                <a:latin typeface="Arial"/>
                <a:ea typeface="Arial"/>
                <a:cs typeface="Arial"/>
                <a:sym typeface="Arial"/>
              </a:rPr>
              <a:t>Navigating the full export journey</a:t>
            </a:r>
            <a:endParaRPr/>
          </a:p>
        </p:txBody>
      </p:sp>
      <p:pic>
        <p:nvPicPr>
          <p:cNvPr id="366" name="Google Shape;366;p8"/>
          <p:cNvPicPr preferRelativeResize="0"/>
          <p:nvPr/>
        </p:nvPicPr>
        <p:blipFill rotWithShape="1">
          <a:blip r:embed="rId3">
            <a:alphaModFix/>
          </a:blip>
          <a:srcRect b="0" l="0" r="0" t="0"/>
          <a:stretch/>
        </p:blipFill>
        <p:spPr>
          <a:xfrm>
            <a:off x="2767960" y="1701150"/>
            <a:ext cx="1953657" cy="1439999"/>
          </a:xfrm>
          <a:prstGeom prst="rect">
            <a:avLst/>
          </a:prstGeom>
          <a:noFill/>
          <a:ln>
            <a:noFill/>
          </a:ln>
          <a:effectLst>
            <a:outerShdw blurRad="292100" rotWithShape="0" algn="tl" dir="2700000" dist="139700">
              <a:srgbClr val="333333">
                <a:alpha val="64705"/>
              </a:srgbClr>
            </a:outerShdw>
          </a:effectLst>
        </p:spPr>
      </p:pic>
      <p:pic>
        <p:nvPicPr>
          <p:cNvPr id="367" name="Google Shape;367;p8"/>
          <p:cNvPicPr preferRelativeResize="0"/>
          <p:nvPr/>
        </p:nvPicPr>
        <p:blipFill rotWithShape="1">
          <a:blip r:embed="rId4">
            <a:alphaModFix/>
          </a:blip>
          <a:srcRect b="29081" l="6946" r="6283" t="0"/>
          <a:stretch/>
        </p:blipFill>
        <p:spPr>
          <a:xfrm>
            <a:off x="2767960" y="4979767"/>
            <a:ext cx="1980148" cy="1440000"/>
          </a:xfrm>
          <a:prstGeom prst="rect">
            <a:avLst/>
          </a:prstGeom>
          <a:noFill/>
          <a:ln>
            <a:noFill/>
          </a:ln>
          <a:effectLst>
            <a:outerShdw blurRad="292100" rotWithShape="0" algn="tl" dir="2700000" dist="139700">
              <a:srgbClr val="333333">
                <a:alpha val="64705"/>
              </a:srgbClr>
            </a:outerShdw>
          </a:effectLst>
        </p:spPr>
      </p:pic>
      <p:pic>
        <p:nvPicPr>
          <p:cNvPr id="368" name="Google Shape;368;p8"/>
          <p:cNvPicPr preferRelativeResize="0"/>
          <p:nvPr/>
        </p:nvPicPr>
        <p:blipFill rotWithShape="1">
          <a:blip r:embed="rId5">
            <a:alphaModFix/>
          </a:blip>
          <a:srcRect b="0" l="0" r="0" t="0"/>
          <a:stretch/>
        </p:blipFill>
        <p:spPr>
          <a:xfrm>
            <a:off x="4913561" y="1713577"/>
            <a:ext cx="1934540" cy="1420810"/>
          </a:xfrm>
          <a:prstGeom prst="rect">
            <a:avLst/>
          </a:prstGeom>
          <a:noFill/>
          <a:ln>
            <a:noFill/>
          </a:ln>
          <a:effectLst>
            <a:outerShdw blurRad="292100" rotWithShape="0" algn="tl" dir="2700000" dist="139700">
              <a:srgbClr val="333333">
                <a:alpha val="64705"/>
              </a:srgbClr>
            </a:outerShdw>
          </a:effectLst>
        </p:spPr>
      </p:pic>
      <p:pic>
        <p:nvPicPr>
          <p:cNvPr id="369" name="Google Shape;369;p8"/>
          <p:cNvPicPr preferRelativeResize="0"/>
          <p:nvPr/>
        </p:nvPicPr>
        <p:blipFill rotWithShape="1">
          <a:blip r:embed="rId6">
            <a:alphaModFix/>
          </a:blip>
          <a:srcRect b="0" l="0" r="0" t="0"/>
          <a:stretch/>
        </p:blipFill>
        <p:spPr>
          <a:xfrm>
            <a:off x="2767960" y="3345281"/>
            <a:ext cx="1953657" cy="1420448"/>
          </a:xfrm>
          <a:prstGeom prst="rect">
            <a:avLst/>
          </a:prstGeom>
          <a:noFill/>
          <a:ln>
            <a:noFill/>
          </a:ln>
          <a:effectLst>
            <a:outerShdw blurRad="292100" rotWithShape="0" algn="tl" dir="2700000" dist="139700">
              <a:srgbClr val="333333">
                <a:alpha val="64705"/>
              </a:srgbClr>
            </a:outerShdw>
          </a:effectLst>
        </p:spPr>
      </p:pic>
      <p:pic>
        <p:nvPicPr>
          <p:cNvPr id="370" name="Google Shape;370;p8"/>
          <p:cNvPicPr preferRelativeResize="0"/>
          <p:nvPr/>
        </p:nvPicPr>
        <p:blipFill rotWithShape="1">
          <a:blip r:embed="rId7">
            <a:alphaModFix/>
          </a:blip>
          <a:srcRect b="0" l="0" r="0" t="0"/>
          <a:stretch/>
        </p:blipFill>
        <p:spPr>
          <a:xfrm>
            <a:off x="642320" y="3325729"/>
            <a:ext cx="1948405" cy="1440000"/>
          </a:xfrm>
          <a:prstGeom prst="rect">
            <a:avLst/>
          </a:prstGeom>
          <a:noFill/>
          <a:ln>
            <a:noFill/>
          </a:ln>
          <a:effectLst>
            <a:outerShdw blurRad="292100" rotWithShape="0" algn="tl" dir="2700000" dist="139700">
              <a:srgbClr val="333333">
                <a:alpha val="64705"/>
              </a:srgbClr>
            </a:outerShdw>
          </a:effectLst>
        </p:spPr>
      </p:pic>
      <p:pic>
        <p:nvPicPr>
          <p:cNvPr id="371" name="Google Shape;371;p8"/>
          <p:cNvPicPr preferRelativeResize="0"/>
          <p:nvPr/>
        </p:nvPicPr>
        <p:blipFill rotWithShape="1">
          <a:blip r:embed="rId8">
            <a:alphaModFix/>
          </a:blip>
          <a:srcRect b="0" l="0" r="0" t="0"/>
          <a:stretch/>
        </p:blipFill>
        <p:spPr>
          <a:xfrm>
            <a:off x="4913562" y="4995385"/>
            <a:ext cx="1934539" cy="1424382"/>
          </a:xfrm>
          <a:prstGeom prst="rect">
            <a:avLst/>
          </a:prstGeom>
          <a:noFill/>
          <a:ln>
            <a:noFill/>
          </a:ln>
          <a:effectLst>
            <a:outerShdw blurRad="292100" rotWithShape="0" algn="tl" dir="2700000" dist="139700">
              <a:srgbClr val="333333">
                <a:alpha val="64705"/>
              </a:srgbClr>
            </a:outerShdw>
          </a:effectLst>
        </p:spPr>
      </p:pic>
      <p:pic>
        <p:nvPicPr>
          <p:cNvPr id="372" name="Google Shape;372;p8"/>
          <p:cNvPicPr preferRelativeResize="0"/>
          <p:nvPr/>
        </p:nvPicPr>
        <p:blipFill rotWithShape="1">
          <a:blip r:embed="rId9">
            <a:alphaModFix/>
          </a:blip>
          <a:srcRect b="0" l="0" r="0" t="0"/>
          <a:stretch/>
        </p:blipFill>
        <p:spPr>
          <a:xfrm>
            <a:off x="4913561" y="3373197"/>
            <a:ext cx="1934540" cy="1392532"/>
          </a:xfrm>
          <a:prstGeom prst="rect">
            <a:avLst/>
          </a:prstGeom>
          <a:noFill/>
          <a:ln>
            <a:noFill/>
          </a:ln>
          <a:effectLst>
            <a:outerShdw blurRad="292100" rotWithShape="0" algn="tl" dir="2700000" dist="139700">
              <a:srgbClr val="333333">
                <a:alpha val="64705"/>
              </a:srgbClr>
            </a:outerShdw>
          </a:effectLst>
        </p:spPr>
      </p:pic>
      <p:pic>
        <p:nvPicPr>
          <p:cNvPr id="373" name="Google Shape;373;p8"/>
          <p:cNvPicPr preferRelativeResize="0"/>
          <p:nvPr/>
        </p:nvPicPr>
        <p:blipFill rotWithShape="1">
          <a:blip r:embed="rId10">
            <a:alphaModFix/>
          </a:blip>
          <a:srcRect b="0" l="0" r="0" t="0"/>
          <a:stretch/>
        </p:blipFill>
        <p:spPr>
          <a:xfrm>
            <a:off x="642321" y="4995385"/>
            <a:ext cx="1948404" cy="1424382"/>
          </a:xfrm>
          <a:prstGeom prst="rect">
            <a:avLst/>
          </a:prstGeom>
          <a:noFill/>
          <a:ln>
            <a:noFill/>
          </a:ln>
          <a:effectLst>
            <a:outerShdw blurRad="292100" rotWithShape="0" algn="tl" dir="2700000" dist="139700">
              <a:srgbClr val="333333">
                <a:alpha val="64705"/>
              </a:srgbClr>
            </a:outerShdw>
          </a:effectLst>
        </p:spPr>
      </p:pic>
      <p:pic>
        <p:nvPicPr>
          <p:cNvPr id="374" name="Google Shape;374;p8"/>
          <p:cNvPicPr preferRelativeResize="0"/>
          <p:nvPr/>
        </p:nvPicPr>
        <p:blipFill rotWithShape="1">
          <a:blip r:embed="rId11">
            <a:alphaModFix/>
          </a:blip>
          <a:srcRect b="16216" l="0" r="0" t="0"/>
          <a:stretch/>
        </p:blipFill>
        <p:spPr>
          <a:xfrm>
            <a:off x="623392" y="1694386"/>
            <a:ext cx="1967334" cy="1446763"/>
          </a:xfrm>
          <a:prstGeom prst="rect">
            <a:avLst/>
          </a:prstGeom>
          <a:noFill/>
          <a:ln>
            <a:noFill/>
          </a:ln>
          <a:effectLst>
            <a:outerShdw blurRad="292100" rotWithShape="0" algn="tl" dir="2700000" dist="139700">
              <a:srgbClr val="333333">
                <a:alpha val="64705"/>
              </a:srgbClr>
            </a:outerShdw>
          </a:effectLst>
        </p:spPr>
      </p:pic>
      <p:sp>
        <p:nvSpPr>
          <p:cNvPr id="375" name="Google Shape;375;p8"/>
          <p:cNvSpPr/>
          <p:nvPr/>
        </p:nvSpPr>
        <p:spPr>
          <a:xfrm>
            <a:off x="877714" y="1236380"/>
            <a:ext cx="576063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CH" sz="2000">
                <a:solidFill>
                  <a:srgbClr val="0E5681"/>
                </a:solidFill>
                <a:latin typeface="Arial"/>
                <a:ea typeface="Arial"/>
                <a:cs typeface="Arial"/>
                <a:sym typeface="Arial"/>
              </a:rPr>
              <a:t>1m registered users to </a:t>
            </a:r>
            <a:r>
              <a:rPr lang="fr-CH" sz="2000" u="sng">
                <a:solidFill>
                  <a:srgbClr val="0E5681"/>
                </a:solidFill>
                <a:latin typeface="Arial"/>
                <a:ea typeface="Arial"/>
                <a:cs typeface="Arial"/>
                <a:sym typeface="Arial"/>
              </a:rPr>
              <a:t>ITC Market Analysis Tools </a:t>
            </a:r>
            <a:endParaRPr sz="2000" u="sng">
              <a:solidFill>
                <a:srgbClr val="0E5681"/>
              </a:solidFill>
              <a:latin typeface="Arial"/>
              <a:ea typeface="Arial"/>
              <a:cs typeface="Arial"/>
              <a:sym typeface="Arial"/>
            </a:endParaRPr>
          </a:p>
        </p:txBody>
      </p:sp>
      <p:sp>
        <p:nvSpPr>
          <p:cNvPr id="376" name="Google Shape;376;p8"/>
          <p:cNvSpPr txBox="1"/>
          <p:nvPr/>
        </p:nvSpPr>
        <p:spPr>
          <a:xfrm>
            <a:off x="7176120" y="1628800"/>
            <a:ext cx="4680520" cy="473975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1582C2"/>
              </a:buClr>
              <a:buSzPts val="2200"/>
              <a:buFont typeface="Noto Sans Symbols"/>
              <a:buChar char="🡪"/>
            </a:pPr>
            <a:r>
              <a:rPr lang="fr-CH" sz="2200">
                <a:solidFill>
                  <a:srgbClr val="1582C2"/>
                </a:solidFill>
                <a:latin typeface="Arial"/>
                <a:ea typeface="Arial"/>
                <a:cs typeface="Arial"/>
                <a:sym typeface="Arial"/>
              </a:rPr>
              <a:t>Evaluate demand and track new trends</a:t>
            </a:r>
            <a:endParaRPr/>
          </a:p>
          <a:p>
            <a:pPr indent="-222250" lvl="0" marL="285750" marR="0" rtl="0" algn="l">
              <a:spcBef>
                <a:spcPts val="0"/>
              </a:spcBef>
              <a:spcAft>
                <a:spcPts val="0"/>
              </a:spcAft>
              <a:buClr>
                <a:schemeClr val="dk1"/>
              </a:buClr>
              <a:buSzPts val="1000"/>
              <a:buFont typeface="Noto Sans Symbols"/>
              <a:buNone/>
            </a:pPr>
            <a:r>
              <a:t/>
            </a:r>
            <a:endParaRPr sz="1000">
              <a:solidFill>
                <a:srgbClr val="212442"/>
              </a:solidFill>
              <a:latin typeface="Arial"/>
              <a:ea typeface="Arial"/>
              <a:cs typeface="Arial"/>
              <a:sym typeface="Arial"/>
            </a:endParaRPr>
          </a:p>
          <a:p>
            <a:pPr indent="-285750" lvl="0" marL="285750" marR="0" rtl="0" algn="l">
              <a:spcBef>
                <a:spcPts val="0"/>
              </a:spcBef>
              <a:spcAft>
                <a:spcPts val="0"/>
              </a:spcAft>
              <a:buClr>
                <a:schemeClr val="accent5"/>
              </a:buClr>
              <a:buSzPts val="2200"/>
              <a:buFont typeface="Noto Sans Symbols"/>
              <a:buChar char="🡪"/>
            </a:pPr>
            <a:r>
              <a:rPr lang="fr-CH" sz="2200">
                <a:solidFill>
                  <a:schemeClr val="accent5"/>
                </a:solidFill>
                <a:latin typeface="Arial"/>
                <a:ea typeface="Arial"/>
                <a:cs typeface="Arial"/>
                <a:sym typeface="Arial"/>
              </a:rPr>
              <a:t>Assess emerging opportunities and market risks</a:t>
            </a:r>
            <a:endParaRPr/>
          </a:p>
          <a:p>
            <a:pPr indent="-222250" lvl="0" marL="285750" marR="0" rtl="0" algn="l">
              <a:spcBef>
                <a:spcPts val="0"/>
              </a:spcBef>
              <a:spcAft>
                <a:spcPts val="0"/>
              </a:spcAft>
              <a:buClr>
                <a:schemeClr val="dk1"/>
              </a:buClr>
              <a:buSzPts val="1000"/>
              <a:buFont typeface="Noto Sans Symbols"/>
              <a:buNone/>
            </a:pPr>
            <a:r>
              <a:t/>
            </a:r>
            <a:endParaRPr sz="1000">
              <a:solidFill>
                <a:schemeClr val="accent5"/>
              </a:solidFill>
              <a:latin typeface="Arial"/>
              <a:ea typeface="Arial"/>
              <a:cs typeface="Arial"/>
              <a:sym typeface="Arial"/>
            </a:endParaRPr>
          </a:p>
          <a:p>
            <a:pPr indent="-285750" lvl="0" marL="285750" marR="0" rtl="0" algn="l">
              <a:spcBef>
                <a:spcPts val="0"/>
              </a:spcBef>
              <a:spcAft>
                <a:spcPts val="0"/>
              </a:spcAft>
              <a:buClr>
                <a:srgbClr val="1582C2"/>
              </a:buClr>
              <a:buSzPts val="2200"/>
              <a:buFont typeface="Noto Sans Symbols"/>
              <a:buChar char="🡪"/>
            </a:pPr>
            <a:r>
              <a:rPr lang="fr-CH" sz="2200">
                <a:solidFill>
                  <a:srgbClr val="1582C2"/>
                </a:solidFill>
                <a:latin typeface="Arial"/>
                <a:ea typeface="Arial"/>
                <a:cs typeface="Arial"/>
                <a:sym typeface="Arial"/>
              </a:rPr>
              <a:t>Explore market access conditions</a:t>
            </a:r>
            <a:endParaRPr/>
          </a:p>
          <a:p>
            <a:pPr indent="-222250" lvl="0" marL="285750" marR="0" rtl="0" algn="l">
              <a:spcBef>
                <a:spcPts val="0"/>
              </a:spcBef>
              <a:spcAft>
                <a:spcPts val="0"/>
              </a:spcAft>
              <a:buClr>
                <a:schemeClr val="dk1"/>
              </a:buClr>
              <a:buSzPts val="1000"/>
              <a:buFont typeface="Noto Sans Symbols"/>
              <a:buNone/>
            </a:pPr>
            <a:r>
              <a:t/>
            </a:r>
            <a:endParaRPr sz="1000">
              <a:solidFill>
                <a:srgbClr val="212442"/>
              </a:solidFill>
              <a:latin typeface="Arial"/>
              <a:ea typeface="Arial"/>
              <a:cs typeface="Arial"/>
              <a:sym typeface="Arial"/>
            </a:endParaRPr>
          </a:p>
          <a:p>
            <a:pPr indent="-285750" lvl="0" marL="285750" marR="0" rtl="0" algn="l">
              <a:spcBef>
                <a:spcPts val="0"/>
              </a:spcBef>
              <a:spcAft>
                <a:spcPts val="0"/>
              </a:spcAft>
              <a:buClr>
                <a:schemeClr val="accent5"/>
              </a:buClr>
              <a:buSzPts val="2200"/>
              <a:buFont typeface="Noto Sans Symbols"/>
              <a:buChar char="🡪"/>
            </a:pPr>
            <a:r>
              <a:rPr lang="fr-CH" sz="2200">
                <a:solidFill>
                  <a:schemeClr val="accent5"/>
                </a:solidFill>
                <a:latin typeface="Arial"/>
                <a:ea typeface="Arial"/>
                <a:cs typeface="Arial"/>
                <a:sym typeface="Arial"/>
              </a:rPr>
              <a:t>Identify regulatory requirements &amp; new temporary measures</a:t>
            </a:r>
            <a:endParaRPr/>
          </a:p>
          <a:p>
            <a:pPr indent="-222250" lvl="0" marL="285750" marR="0" rtl="0" algn="l">
              <a:spcBef>
                <a:spcPts val="0"/>
              </a:spcBef>
              <a:spcAft>
                <a:spcPts val="0"/>
              </a:spcAft>
              <a:buClr>
                <a:schemeClr val="dk1"/>
              </a:buClr>
              <a:buSzPts val="1000"/>
              <a:buFont typeface="Noto Sans Symbols"/>
              <a:buNone/>
            </a:pPr>
            <a:r>
              <a:t/>
            </a:r>
            <a:endParaRPr sz="1000">
              <a:solidFill>
                <a:schemeClr val="accent5"/>
              </a:solidFill>
              <a:latin typeface="Arial"/>
              <a:ea typeface="Arial"/>
              <a:cs typeface="Arial"/>
              <a:sym typeface="Arial"/>
            </a:endParaRPr>
          </a:p>
          <a:p>
            <a:pPr indent="-285750" lvl="0" marL="285750" marR="0" rtl="0" algn="l">
              <a:spcBef>
                <a:spcPts val="0"/>
              </a:spcBef>
              <a:spcAft>
                <a:spcPts val="0"/>
              </a:spcAft>
              <a:buClr>
                <a:srgbClr val="1582C2"/>
              </a:buClr>
              <a:buSzPts val="2200"/>
              <a:buFont typeface="Noto Sans Symbols"/>
              <a:buChar char="🡪"/>
            </a:pPr>
            <a:r>
              <a:rPr lang="fr-CH" sz="2200">
                <a:solidFill>
                  <a:srgbClr val="1582C2"/>
                </a:solidFill>
                <a:latin typeface="Arial"/>
                <a:ea typeface="Arial"/>
                <a:cs typeface="Arial"/>
                <a:sym typeface="Arial"/>
              </a:rPr>
              <a:t>Consider market niches</a:t>
            </a:r>
            <a:endParaRPr/>
          </a:p>
          <a:p>
            <a:pPr indent="-222250" lvl="0" marL="285750" marR="0" rtl="0" algn="l">
              <a:spcBef>
                <a:spcPts val="0"/>
              </a:spcBef>
              <a:spcAft>
                <a:spcPts val="0"/>
              </a:spcAft>
              <a:buClr>
                <a:schemeClr val="dk1"/>
              </a:buClr>
              <a:buSzPts val="1000"/>
              <a:buFont typeface="Noto Sans Symbols"/>
              <a:buNone/>
            </a:pPr>
            <a:r>
              <a:t/>
            </a:r>
            <a:endParaRPr sz="1000">
              <a:solidFill>
                <a:srgbClr val="212442"/>
              </a:solidFill>
              <a:latin typeface="Arial"/>
              <a:ea typeface="Arial"/>
              <a:cs typeface="Arial"/>
              <a:sym typeface="Arial"/>
            </a:endParaRPr>
          </a:p>
          <a:p>
            <a:pPr indent="-285750" lvl="0" marL="285750" marR="0" rtl="0" algn="l">
              <a:spcBef>
                <a:spcPts val="0"/>
              </a:spcBef>
              <a:spcAft>
                <a:spcPts val="0"/>
              </a:spcAft>
              <a:buClr>
                <a:schemeClr val="accent5"/>
              </a:buClr>
              <a:buSzPts val="2200"/>
              <a:buFont typeface="Noto Sans Symbols"/>
              <a:buChar char="🡪"/>
            </a:pPr>
            <a:r>
              <a:rPr lang="fr-CH" sz="2200">
                <a:solidFill>
                  <a:schemeClr val="accent5"/>
                </a:solidFill>
                <a:latin typeface="Arial"/>
                <a:ea typeface="Arial"/>
                <a:cs typeface="Arial"/>
                <a:sym typeface="Arial"/>
              </a:rPr>
              <a:t>Find partners (B2B)</a:t>
            </a:r>
            <a:endParaRPr/>
          </a:p>
          <a:p>
            <a:pPr indent="-222250" lvl="0" marL="285750" marR="0" rtl="0" algn="l">
              <a:spcBef>
                <a:spcPts val="0"/>
              </a:spcBef>
              <a:spcAft>
                <a:spcPts val="0"/>
              </a:spcAft>
              <a:buClr>
                <a:schemeClr val="dk1"/>
              </a:buClr>
              <a:buSzPts val="1000"/>
              <a:buFont typeface="Noto Sans Symbols"/>
              <a:buNone/>
            </a:pPr>
            <a:r>
              <a:t/>
            </a:r>
            <a:endParaRPr sz="1000">
              <a:solidFill>
                <a:schemeClr val="accent5"/>
              </a:solidFill>
              <a:latin typeface="Arial"/>
              <a:ea typeface="Arial"/>
              <a:cs typeface="Arial"/>
              <a:sym typeface="Arial"/>
            </a:endParaRPr>
          </a:p>
          <a:p>
            <a:pPr indent="-285750" lvl="0" marL="285750" marR="0" rtl="0" algn="l">
              <a:spcBef>
                <a:spcPts val="0"/>
              </a:spcBef>
              <a:spcAft>
                <a:spcPts val="0"/>
              </a:spcAft>
              <a:buClr>
                <a:srgbClr val="1582C2"/>
              </a:buClr>
              <a:buSzPts val="2200"/>
              <a:buFont typeface="Noto Sans Symbols"/>
              <a:buChar char="🡪"/>
            </a:pPr>
            <a:r>
              <a:rPr lang="fr-CH" sz="2200">
                <a:solidFill>
                  <a:srgbClr val="1582C2"/>
                </a:solidFill>
                <a:latin typeface="Arial"/>
                <a:ea typeface="Arial"/>
                <a:cs typeface="Arial"/>
                <a:sym typeface="Arial"/>
              </a:rPr>
              <a:t>Remain informed of public tenders and market prices</a:t>
            </a:r>
            <a:endParaRPr sz="2200">
              <a:solidFill>
                <a:srgbClr val="1582C2"/>
              </a:solidFill>
              <a:latin typeface="Arial"/>
              <a:ea typeface="Arial"/>
              <a:cs typeface="Arial"/>
              <a:sym typeface="Arial"/>
            </a:endParaRPr>
          </a:p>
        </p:txBody>
      </p:sp>
      <p:sp>
        <p:nvSpPr>
          <p:cNvPr id="377" name="Google Shape;377;p8"/>
          <p:cNvSpPr/>
          <p:nvPr/>
        </p:nvSpPr>
        <p:spPr>
          <a:xfrm>
            <a:off x="0" y="-3791"/>
            <a:ext cx="12192000" cy="192431"/>
          </a:xfrm>
          <a:prstGeom prst="parallelogram">
            <a:avLst>
              <a:gd fmla="val 58831"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PowerPoint_Partner_EN">
  <a:themeElements>
    <a:clrScheme name="ITC color">
      <a:dk1>
        <a:srgbClr val="595959"/>
      </a:dk1>
      <a:lt1>
        <a:srgbClr val="595959"/>
      </a:lt1>
      <a:dk2>
        <a:srgbClr val="36A7E9"/>
      </a:dk2>
      <a:lt2>
        <a:srgbClr val="FFFFFF"/>
      </a:lt2>
      <a:accent1>
        <a:srgbClr val="36A7E9"/>
      </a:accent1>
      <a:accent2>
        <a:srgbClr val="636363"/>
      </a:accent2>
      <a:accent3>
        <a:srgbClr val="C1413B"/>
      </a:accent3>
      <a:accent4>
        <a:srgbClr val="789C3C"/>
      </a:accent4>
      <a:accent5>
        <a:srgbClr val="424884"/>
      </a:accent5>
      <a:accent6>
        <a:srgbClr val="8F0063"/>
      </a:accent6>
      <a:hlink>
        <a:srgbClr val="36A7E9"/>
      </a:hlink>
      <a:folHlink>
        <a:srgbClr val="36A7E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esentation title">
  <a:themeElements>
    <a:clrScheme name="ITC color">
      <a:dk1>
        <a:srgbClr val="595959"/>
      </a:dk1>
      <a:lt1>
        <a:srgbClr val="595959"/>
      </a:lt1>
      <a:dk2>
        <a:srgbClr val="36A7E9"/>
      </a:dk2>
      <a:lt2>
        <a:srgbClr val="FFFFFF"/>
      </a:lt2>
      <a:accent1>
        <a:srgbClr val="36A7E9"/>
      </a:accent1>
      <a:accent2>
        <a:srgbClr val="636363"/>
      </a:accent2>
      <a:accent3>
        <a:srgbClr val="C1413B"/>
      </a:accent3>
      <a:accent4>
        <a:srgbClr val="789C3C"/>
      </a:accent4>
      <a:accent5>
        <a:srgbClr val="424884"/>
      </a:accent5>
      <a:accent6>
        <a:srgbClr val="8F0063"/>
      </a:accent6>
      <a:hlink>
        <a:srgbClr val="36A7E9"/>
      </a:hlink>
      <a:folHlink>
        <a:srgbClr val="36A7E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2017-06-08T07:12:08Z</dcterms:created>
  <dc:creator>Mathieu Loridan</dc:creator>
</cp:coreProperties>
</file>