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78" r:id="rId1"/>
  </p:sldMasterIdLst>
  <p:notesMasterIdLst>
    <p:notesMasterId r:id="rId15"/>
  </p:notesMasterIdLst>
  <p:handoutMasterIdLst>
    <p:handoutMasterId r:id="rId16"/>
  </p:handoutMasterIdLst>
  <p:sldIdLst>
    <p:sldId id="270" r:id="rId2"/>
    <p:sldId id="271" r:id="rId3"/>
    <p:sldId id="258" r:id="rId4"/>
    <p:sldId id="259" r:id="rId5"/>
    <p:sldId id="260" r:id="rId6"/>
    <p:sldId id="269" r:id="rId7"/>
    <p:sldId id="262" r:id="rId8"/>
    <p:sldId id="263" r:id="rId9"/>
    <p:sldId id="264" r:id="rId10"/>
    <p:sldId id="265" r:id="rId11"/>
    <p:sldId id="266" r:id="rId12"/>
    <p:sldId id="267" r:id="rId13"/>
    <p:sldId id="268" r:id="rId14"/>
  </p:sldIdLst>
  <p:sldSz cx="9144000" cy="6858000" type="screen4x3"/>
  <p:notesSz cx="6858000" cy="9144000"/>
  <p:embeddedFontLst>
    <p:embeddedFont>
      <p:font typeface="Calibri" panose="020F0502020204030204" pitchFamily="34" charset="0"/>
      <p:regular r:id="rId17"/>
      <p:bold r:id="rId18"/>
      <p:italic r:id="rId19"/>
      <p:boldItalic r:id="rId20"/>
    </p:embeddedFont>
    <p:embeddedFont>
      <p:font typeface="Gill Sans" panose="020B0604020202020204" charset="0"/>
      <p:regular r:id="rId21"/>
      <p:bold r:id="rId22"/>
    </p:embeddedFont>
    <p:embeddedFont>
      <p:font typeface="Gill Sans MT" panose="020B0502020104020203" pitchFamily="34"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5493"/>
    <a:srgbClr val="BA0B2F"/>
    <a:srgbClr val="BA0C2F"/>
    <a:srgbClr val="012E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975"/>
    <p:restoredTop sz="94694"/>
  </p:normalViewPr>
  <p:slideViewPr>
    <p:cSldViewPr snapToGrid="0">
      <p:cViewPr varScale="1">
        <p:scale>
          <a:sx n="62" d="100"/>
          <a:sy n="62" d="100"/>
        </p:scale>
        <p:origin x="1616" y="56"/>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font" Target="fonts/font4.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7.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EBDDE7B-FFB1-7943-B190-E04829E32D2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13CC099-2DEB-9E4D-8A68-3FF280D389B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3DD0E72-9502-4B46-9C8D-1956A086174A}" type="datetimeFigureOut">
              <a:rPr lang="en-US" smtClean="0"/>
              <a:t>2/26/2021</a:t>
            </a:fld>
            <a:endParaRPr lang="en-US"/>
          </a:p>
        </p:txBody>
      </p:sp>
      <p:sp>
        <p:nvSpPr>
          <p:cNvPr id="4" name="Footer Placeholder 3">
            <a:extLst>
              <a:ext uri="{FF2B5EF4-FFF2-40B4-BE49-F238E27FC236}">
                <a16:creationId xmlns:a16="http://schemas.microsoft.com/office/drawing/2014/main" id="{17CDD300-3795-9044-9682-6C880456A37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F09EDC7-3D9B-7246-841F-D87E6BB201E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7C04FAB-A745-CF40-AF68-F69E8E9E7A98}" type="slidenum">
              <a:rPr lang="en-US" smtClean="0"/>
              <a:t>‹#›</a:t>
            </a:fld>
            <a:endParaRPr lang="en-US"/>
          </a:p>
        </p:txBody>
      </p:sp>
    </p:spTree>
    <p:extLst>
      <p:ext uri="{BB962C8B-B14F-4D97-AF65-F5344CB8AC3E}">
        <p14:creationId xmlns:p14="http://schemas.microsoft.com/office/powerpoint/2010/main" val="4116933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1" name="Google Shape;251;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9" name="Google Shape;349;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0" name="Google Shape;260;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a987d55618_1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9" name="Google Shape;269;ga987d55618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0" name="Google Shape;290;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1" name="Google Shape;301;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0" name="Google Shape;310;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1" name="Google Shape;321;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0" name="Google Shape;330;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0" name="Google Shape;340;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Google Shape;17;p2">
            <a:extLst>
              <a:ext uri="{FF2B5EF4-FFF2-40B4-BE49-F238E27FC236}">
                <a16:creationId xmlns:a16="http://schemas.microsoft.com/office/drawing/2014/main" id="{ACDF8782-2FD8-5B43-A135-9A69EE765AAA}"/>
              </a:ext>
            </a:extLst>
          </p:cNvPr>
          <p:cNvPicPr preferRelativeResize="0"/>
          <p:nvPr userDrawn="1"/>
        </p:nvPicPr>
        <p:blipFill rotWithShape="1">
          <a:blip r:embed="rId2">
            <a:extLst>
              <a:ext uri="{BEBA8EAE-BF5A-486C-A8C5-ECC9F3942E4B}">
                <a14:imgProps xmlns:a14="http://schemas.microsoft.com/office/drawing/2010/main">
                  <a14:imgLayer r:embed="rId3">
                    <a14:imgEffect>
                      <a14:sharpenSoften amount="-3000"/>
                    </a14:imgEffect>
                    <a14:imgEffect>
                      <a14:colorTemperature colorTemp="11500"/>
                    </a14:imgEffect>
                    <a14:imgEffect>
                      <a14:saturation sat="0"/>
                    </a14:imgEffect>
                    <a14:imgEffect>
                      <a14:brightnessContrast bright="-11000" contrast="31000"/>
                    </a14:imgEffect>
                  </a14:imgLayer>
                </a14:imgProps>
              </a:ext>
            </a:extLst>
          </a:blip>
          <a:srcRect l="18107" r="5839" b="15469"/>
          <a:stretch/>
        </p:blipFill>
        <p:spPr>
          <a:xfrm flipH="1">
            <a:off x="152400" y="188838"/>
            <a:ext cx="8832396" cy="6538089"/>
          </a:xfrm>
          <a:prstGeom prst="rect">
            <a:avLst/>
          </a:prstGeom>
          <a:solidFill>
            <a:srgbClr val="CFCDC9"/>
          </a:solidFill>
          <a:ln>
            <a:noFill/>
          </a:ln>
        </p:spPr>
      </p:pic>
      <p:sp>
        <p:nvSpPr>
          <p:cNvPr id="12" name="Google Shape;26;p2">
            <a:extLst>
              <a:ext uri="{FF2B5EF4-FFF2-40B4-BE49-F238E27FC236}">
                <a16:creationId xmlns:a16="http://schemas.microsoft.com/office/drawing/2014/main" id="{A6CC69F6-A290-E941-9E10-C66026C6ACAE}"/>
              </a:ext>
            </a:extLst>
          </p:cNvPr>
          <p:cNvSpPr/>
          <p:nvPr userDrawn="1"/>
        </p:nvSpPr>
        <p:spPr>
          <a:xfrm>
            <a:off x="5159633" y="3726360"/>
            <a:ext cx="3396734" cy="2739509"/>
          </a:xfrm>
          <a:prstGeom prst="roundRect">
            <a:avLst>
              <a:gd name="adj" fmla="val 4893"/>
            </a:avLst>
          </a:prstGeom>
          <a:solidFill>
            <a:schemeClr val="lt1">
              <a:alpha val="80000"/>
            </a:schemeClr>
          </a:solidFill>
          <a:ln w="9525" cap="flat" cmpd="sng">
            <a:solidFill>
              <a:srgbClr val="6C6463"/>
            </a:solidFill>
            <a:prstDash val="solid"/>
            <a:round/>
            <a:headEnd type="none" w="sm" len="sm"/>
            <a:tailEnd type="none" w="sm" len="sm"/>
          </a:ln>
        </p:spPr>
        <p:txBody>
          <a:bodyPr spcFirstLastPara="1" wrap="square" lIns="91425" tIns="137150" rIns="182875" bIns="137150" anchor="ctr" anchorCtr="0">
            <a:noAutofit/>
          </a:bodyPr>
          <a:lstStyle/>
          <a:p>
            <a:pPr marL="58736" marR="0" lvl="0" indent="0" algn="l" rtl="0">
              <a:spcBef>
                <a:spcPts val="0"/>
              </a:spcBef>
              <a:spcAft>
                <a:spcPts val="0"/>
              </a:spcAft>
              <a:buClr>
                <a:schemeClr val="dk1"/>
              </a:buClr>
              <a:buSzPts val="1000"/>
              <a:buFont typeface="Gill Sans"/>
              <a:buNone/>
            </a:pPr>
            <a:r>
              <a:rPr lang="en-US" sz="1000" b="0" i="0" u="none" strike="noStrike" cap="none" dirty="0">
                <a:solidFill>
                  <a:schemeClr val="dk1"/>
                </a:solidFill>
                <a:latin typeface="Gill Sans"/>
                <a:ea typeface="Gill Sans"/>
                <a:cs typeface="Gill Sans"/>
                <a:sym typeface="Gill Sans"/>
              </a:rPr>
              <a:t>To change this cover photo: </a:t>
            </a:r>
            <a:endParaRPr dirty="0"/>
          </a:p>
          <a:p>
            <a:pPr marL="171450" marR="0" lvl="0" indent="-112713" algn="l" rtl="0">
              <a:spcBef>
                <a:spcPts val="600"/>
              </a:spcBef>
              <a:spcAft>
                <a:spcPts val="0"/>
              </a:spcAft>
              <a:buClr>
                <a:schemeClr val="dk1"/>
              </a:buClr>
              <a:buSzPts val="1000"/>
              <a:buFont typeface="Arial"/>
              <a:buChar char="•"/>
            </a:pPr>
            <a:r>
              <a:rPr lang="en-US" sz="1000" b="0" i="0" u="none" strike="noStrike" cap="none" dirty="0">
                <a:solidFill>
                  <a:schemeClr val="dk1"/>
                </a:solidFill>
                <a:latin typeface="Gill Sans"/>
                <a:ea typeface="Gill Sans"/>
                <a:cs typeface="Gill Sans"/>
                <a:sym typeface="Gill Sans"/>
              </a:rPr>
              <a:t>Click on View &gt; Slide Master.</a:t>
            </a:r>
            <a:endParaRPr dirty="0"/>
          </a:p>
          <a:p>
            <a:pPr marL="171450" marR="0" lvl="0" indent="-112713" algn="l" rtl="0">
              <a:spcBef>
                <a:spcPts val="600"/>
              </a:spcBef>
              <a:spcAft>
                <a:spcPts val="0"/>
              </a:spcAft>
              <a:buClr>
                <a:schemeClr val="dk1"/>
              </a:buClr>
              <a:buSzPts val="1000"/>
              <a:buFont typeface="Arial"/>
              <a:buChar char="•"/>
            </a:pPr>
            <a:r>
              <a:rPr lang="en-US" sz="1000" b="0" i="0" u="none" strike="noStrike" cap="none" dirty="0">
                <a:solidFill>
                  <a:schemeClr val="dk1"/>
                </a:solidFill>
                <a:latin typeface="Gill Sans"/>
                <a:ea typeface="Gill Sans"/>
                <a:cs typeface="Gill Sans"/>
                <a:sym typeface="Gill Sans"/>
              </a:rPr>
              <a:t>Right click on this photo &gt; Change Picture… </a:t>
            </a:r>
            <a:br>
              <a:rPr lang="en-US" sz="1000" b="0" i="0" u="none" strike="noStrike" cap="none" dirty="0">
                <a:solidFill>
                  <a:schemeClr val="dk1"/>
                </a:solidFill>
                <a:latin typeface="Gill Sans"/>
                <a:ea typeface="Gill Sans"/>
                <a:cs typeface="Gill Sans"/>
                <a:sym typeface="Gill Sans"/>
              </a:rPr>
            </a:br>
            <a:r>
              <a:rPr lang="en-US" sz="1000" b="0" i="0" u="none" strike="noStrike" cap="none" dirty="0">
                <a:solidFill>
                  <a:schemeClr val="dk1"/>
                </a:solidFill>
                <a:latin typeface="Gill Sans"/>
                <a:ea typeface="Gill Sans"/>
                <a:cs typeface="Gill Sans"/>
                <a:sym typeface="Gill Sans"/>
              </a:rPr>
              <a:t>&gt; Choose a Picture &gt; Insert.</a:t>
            </a:r>
            <a:endParaRPr sz="1000" b="0" i="0" u="none" strike="noStrike" cap="none" dirty="0">
              <a:solidFill>
                <a:schemeClr val="dk1"/>
              </a:solidFill>
              <a:latin typeface="Gill Sans"/>
              <a:ea typeface="Gill Sans"/>
              <a:cs typeface="Gill Sans"/>
              <a:sym typeface="Gill Sans"/>
            </a:endParaRPr>
          </a:p>
          <a:p>
            <a:pPr marL="171450" marR="0" lvl="0" indent="-112713" algn="l" rtl="0">
              <a:spcBef>
                <a:spcPts val="600"/>
              </a:spcBef>
              <a:spcAft>
                <a:spcPts val="0"/>
              </a:spcAft>
              <a:buClr>
                <a:schemeClr val="dk1"/>
              </a:buClr>
              <a:buSzPts val="1000"/>
              <a:buFont typeface="Arial"/>
              <a:buChar char="•"/>
            </a:pPr>
            <a:r>
              <a:rPr lang="en-US" sz="1000" b="0" i="0" u="none" strike="noStrike" cap="none" dirty="0">
                <a:solidFill>
                  <a:schemeClr val="dk1"/>
                </a:solidFill>
                <a:latin typeface="Gill Sans"/>
                <a:ea typeface="Gill Sans"/>
                <a:cs typeface="Gill Sans"/>
                <a:sym typeface="Gill Sans"/>
              </a:rPr>
              <a:t>Click on Picture Tools tab &gt; Crop &gt; drag straight cropping handles to inside edges of white frame. </a:t>
            </a:r>
            <a:r>
              <a:rPr lang="en-US" sz="1000" b="0" i="0" u="none" strike="noStrike" cap="none" dirty="0">
                <a:solidFill>
                  <a:schemeClr val="dk1"/>
                </a:solidFill>
                <a:latin typeface="Gill Sans MT" panose="020B0502020104020203" pitchFamily="34" charset="77"/>
                <a:ea typeface="Gill Sans"/>
                <a:cs typeface="Gill Sans"/>
                <a:sym typeface="Gill Sans"/>
              </a:rPr>
              <a:t>You</a:t>
            </a:r>
            <a:r>
              <a:rPr lang="en-US" sz="1000" b="0" i="0" u="none" strike="noStrike" cap="none" dirty="0">
                <a:solidFill>
                  <a:schemeClr val="dk1"/>
                </a:solidFill>
                <a:latin typeface="Gill Sans"/>
                <a:ea typeface="Gill Sans"/>
                <a:cs typeface="Gill Sans"/>
                <a:sym typeface="Gill Sans"/>
              </a:rPr>
              <a:t> can resize the photo within shape, while locking the photo’s aspect ratio, by holding shift key and dragging the photo’s round corner handle. You can also use the mouse to drag the photo to desired position within the shape. Click outside the photo.</a:t>
            </a:r>
            <a:endParaRPr dirty="0"/>
          </a:p>
          <a:p>
            <a:pPr marL="171450" marR="0" lvl="0" indent="-112713" algn="l" rtl="0">
              <a:spcBef>
                <a:spcPts val="600"/>
              </a:spcBef>
              <a:spcAft>
                <a:spcPts val="0"/>
              </a:spcAft>
              <a:buClr>
                <a:schemeClr val="dk1"/>
              </a:buClr>
              <a:buSzPts val="1000"/>
              <a:buFont typeface="Arial"/>
              <a:buChar char="•"/>
            </a:pPr>
            <a:r>
              <a:rPr lang="en-US" sz="1000" b="0" i="0" u="none" strike="noStrike" cap="none" dirty="0">
                <a:solidFill>
                  <a:schemeClr val="dk1"/>
                </a:solidFill>
                <a:latin typeface="Gill Sans"/>
                <a:ea typeface="Gill Sans"/>
                <a:cs typeface="Gill Sans"/>
                <a:sym typeface="Gill Sans"/>
              </a:rPr>
              <a:t>Add photo credit to the text box at top right of page.</a:t>
            </a:r>
            <a:endParaRPr dirty="0"/>
          </a:p>
          <a:p>
            <a:pPr marL="171450" marR="0" lvl="0" indent="-112713" algn="l" rtl="0">
              <a:spcBef>
                <a:spcPts val="600"/>
              </a:spcBef>
              <a:spcAft>
                <a:spcPts val="0"/>
              </a:spcAft>
              <a:buClr>
                <a:schemeClr val="dk1"/>
              </a:buClr>
              <a:buSzPts val="1000"/>
              <a:buFont typeface="Arial"/>
              <a:buChar char="•"/>
            </a:pPr>
            <a:r>
              <a:rPr lang="en-US" sz="1000" b="0" i="0" u="none" strike="noStrike" cap="none" dirty="0">
                <a:solidFill>
                  <a:schemeClr val="dk1"/>
                </a:solidFill>
                <a:latin typeface="Gill Sans"/>
                <a:ea typeface="Gill Sans"/>
                <a:cs typeface="Gill Sans"/>
                <a:sym typeface="Gill Sans"/>
              </a:rPr>
              <a:t>Delete this instruction text box.</a:t>
            </a:r>
            <a:endParaRPr dirty="0"/>
          </a:p>
        </p:txBody>
      </p:sp>
      <p:pic>
        <p:nvPicPr>
          <p:cNvPr id="13" name="Picture 12" descr="Icon&#10;&#10;Description automatically generated">
            <a:extLst>
              <a:ext uri="{FF2B5EF4-FFF2-40B4-BE49-F238E27FC236}">
                <a16:creationId xmlns:a16="http://schemas.microsoft.com/office/drawing/2014/main" id="{F98819A9-AB53-8349-B461-65A9170C5B8E}"/>
              </a:ext>
            </a:extLst>
          </p:cNvPr>
          <p:cNvPicPr>
            <a:picLocks noChangeAspect="1"/>
          </p:cNvPicPr>
          <p:nvPr userDrawn="1"/>
        </p:nvPicPr>
        <p:blipFill>
          <a:blip r:embed="rId4"/>
          <a:stretch>
            <a:fillRect/>
          </a:stretch>
        </p:blipFill>
        <p:spPr>
          <a:xfrm>
            <a:off x="7789145" y="3810873"/>
            <a:ext cx="669053" cy="675633"/>
          </a:xfrm>
          <a:prstGeom prst="rect">
            <a:avLst/>
          </a:prstGeom>
        </p:spPr>
      </p:pic>
      <p:pic>
        <p:nvPicPr>
          <p:cNvPr id="7" name="Picture 6">
            <a:extLst>
              <a:ext uri="{FF2B5EF4-FFF2-40B4-BE49-F238E27FC236}">
                <a16:creationId xmlns:a16="http://schemas.microsoft.com/office/drawing/2014/main" id="{0305103A-F816-9C4A-9D18-DC2028DCBAF5}"/>
              </a:ext>
            </a:extLst>
          </p:cNvPr>
          <p:cNvPicPr>
            <a:picLocks noChangeAspect="1"/>
          </p:cNvPicPr>
          <p:nvPr userDrawn="1"/>
        </p:nvPicPr>
        <p:blipFill rotWithShape="1">
          <a:blip r:embed="rId5">
            <a:alphaModFix amt="89000"/>
          </a:blip>
          <a:srcRect t="9075" r="6776" b="6658"/>
          <a:stretch/>
        </p:blipFill>
        <p:spPr>
          <a:xfrm rot="5400000">
            <a:off x="712394" y="-364351"/>
            <a:ext cx="6516758" cy="7623137"/>
          </a:xfrm>
          <a:prstGeom prst="rect">
            <a:avLst/>
          </a:prstGeom>
          <a:effectLst>
            <a:outerShdw dist="50800" sx="1000" sy="1000" algn="ctr" rotWithShape="0">
              <a:srgbClr val="000000"/>
            </a:outerShdw>
          </a:effectLst>
        </p:spPr>
      </p:pic>
      <p:sp>
        <p:nvSpPr>
          <p:cNvPr id="8" name="Google Shape;21;p2">
            <a:extLst>
              <a:ext uri="{FF2B5EF4-FFF2-40B4-BE49-F238E27FC236}">
                <a16:creationId xmlns:a16="http://schemas.microsoft.com/office/drawing/2014/main" id="{BD2C541E-CC16-5446-BF5A-581DBD067904}"/>
              </a:ext>
            </a:extLst>
          </p:cNvPr>
          <p:cNvSpPr txBox="1">
            <a:spLocks noGrp="1"/>
          </p:cNvSpPr>
          <p:nvPr>
            <p:ph type="ctrTitle"/>
          </p:nvPr>
        </p:nvSpPr>
        <p:spPr>
          <a:xfrm>
            <a:off x="685800" y="2133600"/>
            <a:ext cx="2991678" cy="1600200"/>
          </a:xfrm>
          <a:prstGeom prst="rect">
            <a:avLst/>
          </a:prstGeom>
          <a:noFill/>
          <a:ln>
            <a:noFill/>
          </a:ln>
          <a:effectLst>
            <a:outerShdw blurRad="254000" algn="tl" rotWithShape="0">
              <a:srgbClr val="000000">
                <a:alpha val="20000"/>
              </a:srgbClr>
            </a:outerShdw>
          </a:effectLst>
        </p:spPr>
        <p:txBody>
          <a:bodyPr spcFirstLastPara="1" wrap="square" lIns="91425" tIns="45700" rIns="91425" bIns="45700" anchor="b" anchorCtr="0">
            <a:noAutofit/>
          </a:bodyPr>
          <a:lstStyle>
            <a:lvl1pPr lvl="0" algn="l">
              <a:spcBef>
                <a:spcPts val="0"/>
              </a:spcBef>
              <a:spcAft>
                <a:spcPts val="0"/>
              </a:spcAft>
              <a:buClr>
                <a:schemeClr val="lt1"/>
              </a:buClr>
              <a:buSzPts val="3200"/>
              <a:buFont typeface="Gill Sans"/>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9" name="Google Shape;22;p2">
            <a:extLst>
              <a:ext uri="{FF2B5EF4-FFF2-40B4-BE49-F238E27FC236}">
                <a16:creationId xmlns:a16="http://schemas.microsoft.com/office/drawing/2014/main" id="{2412C0E2-D732-2D4F-847D-4D86C8A2F65F}"/>
              </a:ext>
            </a:extLst>
          </p:cNvPr>
          <p:cNvSpPr txBox="1">
            <a:spLocks noGrp="1"/>
          </p:cNvSpPr>
          <p:nvPr>
            <p:ph type="subTitle" idx="1"/>
          </p:nvPr>
        </p:nvSpPr>
        <p:spPr>
          <a:xfrm>
            <a:off x="685800" y="4114800"/>
            <a:ext cx="2991678" cy="1600200"/>
          </a:xfrm>
          <a:prstGeom prst="rect">
            <a:avLst/>
          </a:prstGeom>
          <a:noFill/>
          <a:ln>
            <a:noFill/>
          </a:ln>
          <a:effectLst>
            <a:outerShdw blurRad="254000" algn="tl" rotWithShape="0">
              <a:srgbClr val="000000">
                <a:alpha val="40000"/>
              </a:srgbClr>
            </a:outerShdw>
          </a:effectLst>
        </p:spPr>
        <p:txBody>
          <a:bodyPr spcFirstLastPara="1" wrap="square" lIns="91425" tIns="45700" rIns="91425" bIns="45700" anchor="t" anchorCtr="0">
            <a:noAutofit/>
          </a:bodyPr>
          <a:lstStyle>
            <a:lvl1pPr lvl="0" algn="l">
              <a:spcBef>
                <a:spcPts val="0"/>
              </a:spcBef>
              <a:spcAft>
                <a:spcPts val="0"/>
              </a:spcAft>
              <a:buClr>
                <a:schemeClr val="lt1"/>
              </a:buClr>
              <a:buSzPts val="1800"/>
              <a:buNone/>
              <a:defRPr sz="1550" b="0" i="0">
                <a:solidFill>
                  <a:schemeClr val="lt1"/>
                </a:solidFill>
                <a:latin typeface="Gill Sans MT" panose="020B0502020104020203" pitchFamily="34" charset="77"/>
              </a:defRPr>
            </a:lvl1pPr>
            <a:lvl2pPr lvl="1" algn="ctr">
              <a:spcBef>
                <a:spcPts val="1200"/>
              </a:spcBef>
              <a:spcAft>
                <a:spcPts val="0"/>
              </a:spcAft>
              <a:buClr>
                <a:srgbClr val="888888"/>
              </a:buClr>
              <a:buSzPts val="2000"/>
              <a:buNone/>
              <a:defRPr>
                <a:solidFill>
                  <a:srgbClr val="888888"/>
                </a:solidFill>
              </a:defRPr>
            </a:lvl2pPr>
            <a:lvl3pPr lvl="2" algn="ctr">
              <a:spcBef>
                <a:spcPts val="1200"/>
              </a:spcBef>
              <a:spcAft>
                <a:spcPts val="0"/>
              </a:spcAft>
              <a:buClr>
                <a:srgbClr val="888888"/>
              </a:buClr>
              <a:buSzPts val="1800"/>
              <a:buNone/>
              <a:defRPr>
                <a:solidFill>
                  <a:srgbClr val="888888"/>
                </a:solidFill>
              </a:defRPr>
            </a:lvl3pPr>
            <a:lvl4pPr lvl="3" algn="ctr">
              <a:spcBef>
                <a:spcPts val="320"/>
              </a:spcBef>
              <a:spcAft>
                <a:spcPts val="0"/>
              </a:spcAft>
              <a:buClr>
                <a:srgbClr val="888888"/>
              </a:buClr>
              <a:buSzPts val="1600"/>
              <a:buNone/>
              <a:defRPr>
                <a:solidFill>
                  <a:srgbClr val="888888"/>
                </a:solidFill>
              </a:defRPr>
            </a:lvl4pPr>
            <a:lvl5pPr lvl="4" algn="ctr">
              <a:spcBef>
                <a:spcPts val="280"/>
              </a:spcBef>
              <a:spcAft>
                <a:spcPts val="0"/>
              </a:spcAft>
              <a:buClr>
                <a:srgbClr val="888888"/>
              </a:buClr>
              <a:buSzPts val="14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dirty="0"/>
          </a:p>
        </p:txBody>
      </p:sp>
      <p:cxnSp>
        <p:nvCxnSpPr>
          <p:cNvPr id="10" name="Google Shape;23;p2">
            <a:extLst>
              <a:ext uri="{FF2B5EF4-FFF2-40B4-BE49-F238E27FC236}">
                <a16:creationId xmlns:a16="http://schemas.microsoft.com/office/drawing/2014/main" id="{3D4AA8C9-4647-A145-8975-4D8191816210}"/>
              </a:ext>
            </a:extLst>
          </p:cNvPr>
          <p:cNvCxnSpPr/>
          <p:nvPr userDrawn="1"/>
        </p:nvCxnSpPr>
        <p:spPr>
          <a:xfrm>
            <a:off x="762000" y="3886200"/>
            <a:ext cx="320040" cy="0"/>
          </a:xfrm>
          <a:prstGeom prst="straightConnector1">
            <a:avLst/>
          </a:prstGeom>
          <a:noFill/>
          <a:ln w="19050" cap="flat" cmpd="sng">
            <a:solidFill>
              <a:srgbClr val="FFFFFF"/>
            </a:solidFill>
            <a:prstDash val="solid"/>
            <a:round/>
            <a:headEnd type="none" w="sm" len="sm"/>
            <a:tailEnd type="none" w="sm" len="sm"/>
          </a:ln>
          <a:effectLst>
            <a:outerShdw blurRad="254000" algn="tl" rotWithShape="0">
              <a:srgbClr val="000000">
                <a:alpha val="40000"/>
              </a:srgbClr>
            </a:outerShdw>
          </a:effectLst>
        </p:spPr>
      </p:cxnSp>
      <p:pic>
        <p:nvPicPr>
          <p:cNvPr id="11" name="Google Shape;25;p2">
            <a:extLst>
              <a:ext uri="{FF2B5EF4-FFF2-40B4-BE49-F238E27FC236}">
                <a16:creationId xmlns:a16="http://schemas.microsoft.com/office/drawing/2014/main" id="{1891B7FB-E527-364B-9C59-CDE0EDF7AF50}"/>
              </a:ext>
            </a:extLst>
          </p:cNvPr>
          <p:cNvPicPr preferRelativeResize="0"/>
          <p:nvPr userDrawn="1"/>
        </p:nvPicPr>
        <p:blipFill rotWithShape="1">
          <a:blip r:embed="rId6">
            <a:alphaModFix/>
          </a:blip>
          <a:srcRect/>
          <a:stretch/>
        </p:blipFill>
        <p:spPr>
          <a:xfrm>
            <a:off x="691522" y="685800"/>
            <a:ext cx="1813366" cy="544010"/>
          </a:xfrm>
          <a:prstGeom prst="rect">
            <a:avLst/>
          </a:prstGeom>
          <a:noFill/>
          <a:ln>
            <a:noFill/>
          </a:ln>
          <a:effectLst>
            <a:outerShdw blurRad="254000" algn="tl" rotWithShape="0">
              <a:srgbClr val="000000">
                <a:alpha val="20000"/>
              </a:srgbClr>
            </a:outerShdw>
          </a:effectLst>
        </p:spPr>
      </p:pic>
      <p:sp>
        <p:nvSpPr>
          <p:cNvPr id="17" name="Google Shape;18;p2">
            <a:extLst>
              <a:ext uri="{FF2B5EF4-FFF2-40B4-BE49-F238E27FC236}">
                <a16:creationId xmlns:a16="http://schemas.microsoft.com/office/drawing/2014/main" id="{EECC4230-29F3-4A49-BB34-200ABD0F2009}"/>
              </a:ext>
            </a:extLst>
          </p:cNvPr>
          <p:cNvSpPr txBox="1">
            <a:spLocks noGrp="1"/>
          </p:cNvSpPr>
          <p:nvPr>
            <p:ph type="dt" idx="10"/>
          </p:nvPr>
        </p:nvSpPr>
        <p:spPr>
          <a:xfrm>
            <a:off x="152400" y="6520934"/>
            <a:ext cx="2133600" cy="18466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600" b="0" i="0">
                <a:solidFill>
                  <a:srgbClr val="FFFFFF"/>
                </a:solidFill>
                <a:latin typeface="Gill Sans MT" panose="020B0502020104020203" pitchFamily="34" charset="77"/>
                <a:ea typeface="Gill Sans MT" panose="020B0502020104020203" pitchFamily="34" charset="77"/>
                <a:cs typeface="Gill Sans"/>
                <a:sym typeface="Gill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8" name="Google Shape;19;p2">
            <a:extLst>
              <a:ext uri="{FF2B5EF4-FFF2-40B4-BE49-F238E27FC236}">
                <a16:creationId xmlns:a16="http://schemas.microsoft.com/office/drawing/2014/main" id="{477463AA-41E7-FD4B-BA18-DE427C3769B6}"/>
              </a:ext>
            </a:extLst>
          </p:cNvPr>
          <p:cNvSpPr txBox="1">
            <a:spLocks noGrp="1"/>
          </p:cNvSpPr>
          <p:nvPr>
            <p:ph type="ftr" idx="11"/>
          </p:nvPr>
        </p:nvSpPr>
        <p:spPr>
          <a:xfrm>
            <a:off x="3124200" y="6520934"/>
            <a:ext cx="2895600" cy="18466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600" b="0" i="0">
                <a:solidFill>
                  <a:srgbClr val="FFFFFF"/>
                </a:solidFill>
                <a:latin typeface="Gill Sans MT" panose="020B0502020104020203" pitchFamily="34" charset="77"/>
                <a:ea typeface="Gill Sans MT" panose="020B0502020104020203" pitchFamily="34" charset="77"/>
                <a:cs typeface="Gill Sans"/>
                <a:sym typeface="Gill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9" name="Google Shape;20;p2">
            <a:extLst>
              <a:ext uri="{FF2B5EF4-FFF2-40B4-BE49-F238E27FC236}">
                <a16:creationId xmlns:a16="http://schemas.microsoft.com/office/drawing/2014/main" id="{B0FCB5F0-EBA7-1546-BDAA-5E8B8165F51F}"/>
              </a:ext>
            </a:extLst>
          </p:cNvPr>
          <p:cNvSpPr txBox="1">
            <a:spLocks noGrp="1"/>
          </p:cNvSpPr>
          <p:nvPr>
            <p:ph type="sldNum" idx="12"/>
          </p:nvPr>
        </p:nvSpPr>
        <p:spPr>
          <a:xfrm>
            <a:off x="6858000" y="6520934"/>
            <a:ext cx="2133600" cy="18466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600" b="0" i="0" u="none" strike="noStrike" cap="none">
                <a:solidFill>
                  <a:srgbClr val="FFFFFF"/>
                </a:solidFill>
                <a:latin typeface="Gill Sans"/>
                <a:ea typeface="Gill Sans"/>
                <a:cs typeface="Gill Sans"/>
                <a:sym typeface="Gill Sans"/>
              </a:defRPr>
            </a:lvl1pPr>
            <a:lvl2pPr marL="0" lvl="1" indent="0" algn="r">
              <a:spcBef>
                <a:spcPts val="0"/>
              </a:spcBef>
              <a:buNone/>
              <a:defRPr sz="600" b="0" i="0" u="none" strike="noStrike" cap="none">
                <a:solidFill>
                  <a:srgbClr val="FFFFFF"/>
                </a:solidFill>
                <a:latin typeface="Gill Sans"/>
                <a:ea typeface="Gill Sans"/>
                <a:cs typeface="Gill Sans"/>
                <a:sym typeface="Gill Sans"/>
              </a:defRPr>
            </a:lvl2pPr>
            <a:lvl3pPr marL="0" lvl="2" indent="0" algn="r">
              <a:spcBef>
                <a:spcPts val="0"/>
              </a:spcBef>
              <a:buNone/>
              <a:defRPr sz="600" b="0" i="0" u="none" strike="noStrike" cap="none">
                <a:solidFill>
                  <a:srgbClr val="FFFFFF"/>
                </a:solidFill>
                <a:latin typeface="Gill Sans"/>
                <a:ea typeface="Gill Sans"/>
                <a:cs typeface="Gill Sans"/>
                <a:sym typeface="Gill Sans"/>
              </a:defRPr>
            </a:lvl3pPr>
            <a:lvl4pPr marL="0" lvl="3" indent="0" algn="r">
              <a:spcBef>
                <a:spcPts val="0"/>
              </a:spcBef>
              <a:buNone/>
              <a:defRPr sz="600" b="0" i="0" u="none" strike="noStrike" cap="none">
                <a:solidFill>
                  <a:srgbClr val="FFFFFF"/>
                </a:solidFill>
                <a:latin typeface="Gill Sans"/>
                <a:ea typeface="Gill Sans"/>
                <a:cs typeface="Gill Sans"/>
                <a:sym typeface="Gill Sans"/>
              </a:defRPr>
            </a:lvl4pPr>
            <a:lvl5pPr marL="0" lvl="4" indent="0" algn="r">
              <a:spcBef>
                <a:spcPts val="0"/>
              </a:spcBef>
              <a:buNone/>
              <a:defRPr sz="600" b="0" i="0" u="none" strike="noStrike" cap="none">
                <a:solidFill>
                  <a:srgbClr val="FFFFFF"/>
                </a:solidFill>
                <a:latin typeface="Gill Sans"/>
                <a:ea typeface="Gill Sans"/>
                <a:cs typeface="Gill Sans"/>
                <a:sym typeface="Gill Sans"/>
              </a:defRPr>
            </a:lvl5pPr>
            <a:lvl6pPr marL="0" lvl="5" indent="0" algn="r">
              <a:spcBef>
                <a:spcPts val="0"/>
              </a:spcBef>
              <a:buNone/>
              <a:defRPr sz="600" b="0" i="0" u="none" strike="noStrike" cap="none">
                <a:solidFill>
                  <a:srgbClr val="FFFFFF"/>
                </a:solidFill>
                <a:latin typeface="Gill Sans"/>
                <a:ea typeface="Gill Sans"/>
                <a:cs typeface="Gill Sans"/>
                <a:sym typeface="Gill Sans"/>
              </a:defRPr>
            </a:lvl6pPr>
            <a:lvl7pPr marL="0" lvl="6" indent="0" algn="r">
              <a:spcBef>
                <a:spcPts val="0"/>
              </a:spcBef>
              <a:buNone/>
              <a:defRPr sz="600" b="0" i="0" u="none" strike="noStrike" cap="none">
                <a:solidFill>
                  <a:srgbClr val="FFFFFF"/>
                </a:solidFill>
                <a:latin typeface="Gill Sans"/>
                <a:ea typeface="Gill Sans"/>
                <a:cs typeface="Gill Sans"/>
                <a:sym typeface="Gill Sans"/>
              </a:defRPr>
            </a:lvl7pPr>
            <a:lvl8pPr marL="0" lvl="7" indent="0" algn="r">
              <a:spcBef>
                <a:spcPts val="0"/>
              </a:spcBef>
              <a:buNone/>
              <a:defRPr sz="600" b="0" i="0" u="none" strike="noStrike" cap="none">
                <a:solidFill>
                  <a:srgbClr val="FFFFFF"/>
                </a:solidFill>
                <a:latin typeface="Gill Sans"/>
                <a:ea typeface="Gill Sans"/>
                <a:cs typeface="Gill Sans"/>
                <a:sym typeface="Gill Sans"/>
              </a:defRPr>
            </a:lvl8pPr>
            <a:lvl9pPr marL="0" lvl="8" indent="0" algn="r">
              <a:spcBef>
                <a:spcPts val="0"/>
              </a:spcBef>
              <a:buNone/>
              <a:defRPr sz="600" b="0" i="0" u="none" strike="noStrike" cap="none">
                <a:solidFill>
                  <a:srgbClr val="FFFFFF"/>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20" name="Google Shape;24;p2">
            <a:extLst>
              <a:ext uri="{FF2B5EF4-FFF2-40B4-BE49-F238E27FC236}">
                <a16:creationId xmlns:a16="http://schemas.microsoft.com/office/drawing/2014/main" id="{C7447939-4C8C-2441-84AA-9CDBD4A09B81}"/>
              </a:ext>
            </a:extLst>
          </p:cNvPr>
          <p:cNvSpPr txBox="1">
            <a:spLocks noGrp="1"/>
          </p:cNvSpPr>
          <p:nvPr>
            <p:ph type="body" idx="2"/>
          </p:nvPr>
        </p:nvSpPr>
        <p:spPr>
          <a:xfrm rot="-5400000">
            <a:off x="7437245" y="1469767"/>
            <a:ext cx="2743200" cy="184666"/>
          </a:xfrm>
          <a:prstGeom prst="rect">
            <a:avLst/>
          </a:prstGeom>
          <a:noFill/>
          <a:ln>
            <a:noFill/>
          </a:ln>
        </p:spPr>
        <p:txBody>
          <a:bodyPr spcFirstLastPara="1" wrap="square" lIns="91425" tIns="45700" rIns="91425" bIns="45700" anchor="t" anchorCtr="0">
            <a:noAutofit/>
          </a:bodyPr>
          <a:lstStyle>
            <a:lvl1pPr marL="457200" lvl="0" indent="-228600" algn="r">
              <a:spcBef>
                <a:spcPts val="0"/>
              </a:spcBef>
              <a:spcAft>
                <a:spcPts val="0"/>
              </a:spcAft>
              <a:buClr>
                <a:schemeClr val="lt1"/>
              </a:buClr>
              <a:buSzPts val="600"/>
              <a:buNone/>
              <a:defRPr sz="600" b="0" i="0">
                <a:solidFill>
                  <a:schemeClr val="lt1"/>
                </a:solidFill>
                <a:latin typeface="Gill Sans MT" panose="020B0502020104020203" pitchFamily="34" charset="77"/>
              </a:defRPr>
            </a:lvl1pPr>
            <a:lvl2pPr marL="914400" lvl="1" indent="-228600" algn="l">
              <a:spcBef>
                <a:spcPts val="1200"/>
              </a:spcBef>
              <a:spcAft>
                <a:spcPts val="0"/>
              </a:spcAft>
              <a:buClr>
                <a:schemeClr val="lt1"/>
              </a:buClr>
              <a:buSzPts val="1800"/>
              <a:buNone/>
              <a:defRPr sz="1800">
                <a:solidFill>
                  <a:schemeClr val="lt1"/>
                </a:solidFill>
              </a:defRPr>
            </a:lvl2pPr>
            <a:lvl3pPr marL="1371600" lvl="2" indent="-228600" algn="l">
              <a:spcBef>
                <a:spcPts val="1200"/>
              </a:spcBef>
              <a:spcAft>
                <a:spcPts val="0"/>
              </a:spcAft>
              <a:buClr>
                <a:schemeClr val="lt1"/>
              </a:buClr>
              <a:buSzPts val="1600"/>
              <a:buNone/>
              <a:defRPr sz="1600">
                <a:solidFill>
                  <a:schemeClr val="lt1"/>
                </a:solidFill>
              </a:defRPr>
            </a:lvl3pPr>
            <a:lvl4pPr marL="1828800" lvl="3" indent="-228600" algn="l">
              <a:spcBef>
                <a:spcPts val="280"/>
              </a:spcBef>
              <a:spcAft>
                <a:spcPts val="0"/>
              </a:spcAft>
              <a:buClr>
                <a:schemeClr val="lt1"/>
              </a:buClr>
              <a:buSzPts val="1400"/>
              <a:buNone/>
              <a:defRPr sz="1400">
                <a:solidFill>
                  <a:schemeClr val="lt1"/>
                </a:solidFill>
              </a:defRPr>
            </a:lvl4pPr>
            <a:lvl5pPr marL="2286000" lvl="4" indent="-228600" algn="l">
              <a:spcBef>
                <a:spcPts val="240"/>
              </a:spcBef>
              <a:spcAft>
                <a:spcPts val="0"/>
              </a:spcAft>
              <a:buClr>
                <a:schemeClr val="lt1"/>
              </a:buClr>
              <a:buSzPts val="1200"/>
              <a:buNone/>
              <a:defRPr sz="120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41346686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4CC6366-4AC7-B748-9E17-E64B995E38EA}"/>
              </a:ext>
            </a:extLst>
          </p:cNvPr>
          <p:cNvSpPr>
            <a:spLocks noGrp="1"/>
          </p:cNvSpPr>
          <p:nvPr>
            <p:ph type="dt" idx="10"/>
          </p:nvPr>
        </p:nvSpPr>
        <p:spPr/>
        <p:txBody>
          <a:bodyPr/>
          <a:lstStyle/>
          <a:p>
            <a:endParaRPr lang="en-US" dirty="0"/>
          </a:p>
        </p:txBody>
      </p:sp>
      <p:sp>
        <p:nvSpPr>
          <p:cNvPr id="4" name="Footer Placeholder 3">
            <a:extLst>
              <a:ext uri="{FF2B5EF4-FFF2-40B4-BE49-F238E27FC236}">
                <a16:creationId xmlns:a16="http://schemas.microsoft.com/office/drawing/2014/main" id="{361CBFC4-73C7-CA43-A000-E3E199B3ECB4}"/>
              </a:ext>
            </a:extLst>
          </p:cNvPr>
          <p:cNvSpPr>
            <a:spLocks noGrp="1"/>
          </p:cNvSpPr>
          <p:nvPr>
            <p:ph type="ftr" idx="11"/>
          </p:nvPr>
        </p:nvSpPr>
        <p:spPr/>
        <p:txBody>
          <a:bodyPr/>
          <a:lstStyle/>
          <a:p>
            <a:endParaRPr lang="en-US" dirty="0"/>
          </a:p>
        </p:txBody>
      </p:sp>
      <p:sp>
        <p:nvSpPr>
          <p:cNvPr id="5" name="Slide Number Placeholder 4">
            <a:extLst>
              <a:ext uri="{FF2B5EF4-FFF2-40B4-BE49-F238E27FC236}">
                <a16:creationId xmlns:a16="http://schemas.microsoft.com/office/drawing/2014/main" id="{1CA7A04C-2FB8-3B46-85E3-89CDBC116F2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
        <p:nvSpPr>
          <p:cNvPr id="6" name="Google Shape;84;p10">
            <a:extLst>
              <a:ext uri="{FF2B5EF4-FFF2-40B4-BE49-F238E27FC236}">
                <a16:creationId xmlns:a16="http://schemas.microsoft.com/office/drawing/2014/main" id="{A6B76841-F262-034E-8FA3-AC1D31CEDAFE}"/>
              </a:ext>
            </a:extLst>
          </p:cNvPr>
          <p:cNvSpPr txBox="1">
            <a:spLocks noGrp="1"/>
          </p:cNvSpPr>
          <p:nvPr>
            <p:ph type="title"/>
          </p:nvPr>
        </p:nvSpPr>
        <p:spPr>
          <a:xfrm>
            <a:off x="686104" y="457200"/>
            <a:ext cx="7772400" cy="9144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rgbClr val="BA0C2F"/>
              </a:buClr>
              <a:buSzPts val="2800"/>
              <a:buFont typeface="Gill Sans"/>
              <a:buNone/>
              <a:defRPr>
                <a:solidFill>
                  <a:srgbClr val="20549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7" name="Google Shape;79;p10">
            <a:extLst>
              <a:ext uri="{FF2B5EF4-FFF2-40B4-BE49-F238E27FC236}">
                <a16:creationId xmlns:a16="http://schemas.microsoft.com/office/drawing/2014/main" id="{6D465096-2EAF-A445-8B91-9EDEA48B902B}"/>
              </a:ext>
            </a:extLst>
          </p:cNvPr>
          <p:cNvSpPr txBox="1">
            <a:spLocks noGrp="1"/>
          </p:cNvSpPr>
          <p:nvPr>
            <p:ph type="body" idx="1"/>
          </p:nvPr>
        </p:nvSpPr>
        <p:spPr>
          <a:xfrm>
            <a:off x="686104" y="1600200"/>
            <a:ext cx="2514296" cy="4572000"/>
          </a:xfrm>
          <a:prstGeom prst="rect">
            <a:avLst/>
          </a:prstGeom>
          <a:noFill/>
          <a:ln>
            <a:noFill/>
          </a:ln>
        </p:spPr>
        <p:txBody>
          <a:bodyPr spcFirstLastPara="1" wrap="square" lIns="91425" tIns="45700" rIns="91425" bIns="45700" anchor="t" anchorCtr="0">
            <a:noAutofit/>
          </a:bodyPr>
          <a:lstStyle>
            <a:lvl1pPr marL="457200" lvl="0" indent="-355600" algn="l">
              <a:spcBef>
                <a:spcPts val="0"/>
              </a:spcBef>
              <a:spcAft>
                <a:spcPts val="0"/>
              </a:spcAft>
              <a:buClr>
                <a:srgbClr val="BA0B2F"/>
              </a:buClr>
              <a:buSzPts val="2000"/>
              <a:buFont typeface="Wingdings" pitchFamily="2" charset="2"/>
              <a:buChar char="§"/>
              <a:defRPr sz="1800" b="0" i="0">
                <a:solidFill>
                  <a:schemeClr val="tx1"/>
                </a:solidFill>
                <a:latin typeface="Gill Sans MT" panose="020B0502020104020203" pitchFamily="34" charset="77"/>
              </a:defRPr>
            </a:lvl1pPr>
            <a:lvl2pPr marL="914400" lvl="1" indent="-342900" algn="l">
              <a:spcBef>
                <a:spcPts val="1200"/>
              </a:spcBef>
              <a:spcAft>
                <a:spcPts val="0"/>
              </a:spcAft>
              <a:buClr>
                <a:srgbClr val="6C6463"/>
              </a:buClr>
              <a:buSzPts val="1800"/>
              <a:buChar char="–"/>
              <a:defRPr sz="1800">
                <a:solidFill>
                  <a:srgbClr val="6C6463"/>
                </a:solidFill>
              </a:defRPr>
            </a:lvl2pPr>
            <a:lvl3pPr marL="1371600" lvl="2" indent="-330200" algn="l">
              <a:spcBef>
                <a:spcPts val="1200"/>
              </a:spcBef>
              <a:spcAft>
                <a:spcPts val="0"/>
              </a:spcAft>
              <a:buClr>
                <a:srgbClr val="6C6463"/>
              </a:buClr>
              <a:buSzPts val="1600"/>
              <a:buChar char="•"/>
              <a:defRPr sz="1600">
                <a:solidFill>
                  <a:srgbClr val="6C6463"/>
                </a:solidFill>
              </a:defRPr>
            </a:lvl3pPr>
            <a:lvl4pPr marL="1828800" lvl="3" indent="-317500" algn="l">
              <a:spcBef>
                <a:spcPts val="280"/>
              </a:spcBef>
              <a:spcAft>
                <a:spcPts val="0"/>
              </a:spcAft>
              <a:buClr>
                <a:srgbClr val="6C6463"/>
              </a:buClr>
              <a:buSzPts val="1400"/>
              <a:buChar char="–"/>
              <a:defRPr sz="1400">
                <a:solidFill>
                  <a:srgbClr val="6C6463"/>
                </a:solidFill>
              </a:defRPr>
            </a:lvl4pPr>
            <a:lvl5pPr marL="2286000" lvl="4" indent="-330200" algn="l">
              <a:spcBef>
                <a:spcPts val="320"/>
              </a:spcBef>
              <a:spcAft>
                <a:spcPts val="0"/>
              </a:spcAft>
              <a:buClr>
                <a:srgbClr val="FFFFFF"/>
              </a:buClr>
              <a:buSzPts val="1600"/>
              <a:buChar char="»"/>
              <a:defRPr sz="1600">
                <a:solidFill>
                  <a:srgbClr val="FFFFFF"/>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dirty="0"/>
          </a:p>
        </p:txBody>
      </p:sp>
      <p:sp>
        <p:nvSpPr>
          <p:cNvPr id="8" name="Google Shape;80;p10">
            <a:extLst>
              <a:ext uri="{FF2B5EF4-FFF2-40B4-BE49-F238E27FC236}">
                <a16:creationId xmlns:a16="http://schemas.microsoft.com/office/drawing/2014/main" id="{FF116AAB-A023-0947-9313-5EA4DAAB1DC4}"/>
              </a:ext>
            </a:extLst>
          </p:cNvPr>
          <p:cNvSpPr txBox="1">
            <a:spLocks noGrp="1"/>
          </p:cNvSpPr>
          <p:nvPr>
            <p:ph type="body" idx="2"/>
          </p:nvPr>
        </p:nvSpPr>
        <p:spPr>
          <a:xfrm>
            <a:off x="5943600" y="1600200"/>
            <a:ext cx="2514904" cy="4572000"/>
          </a:xfrm>
          <a:prstGeom prst="rect">
            <a:avLst/>
          </a:prstGeom>
          <a:noFill/>
          <a:ln>
            <a:noFill/>
          </a:ln>
        </p:spPr>
        <p:txBody>
          <a:bodyPr spcFirstLastPara="1" wrap="square" lIns="91425" tIns="45700" rIns="91425" bIns="45700" anchor="t" anchorCtr="0">
            <a:noAutofit/>
          </a:bodyPr>
          <a:lstStyle>
            <a:lvl1pPr marL="457200" lvl="0" indent="-355600" algn="l">
              <a:spcBef>
                <a:spcPts val="0"/>
              </a:spcBef>
              <a:spcAft>
                <a:spcPts val="0"/>
              </a:spcAft>
              <a:buClr>
                <a:srgbClr val="BA0B2F"/>
              </a:buClr>
              <a:buSzPts val="2000"/>
              <a:buFont typeface="Wingdings" pitchFamily="2" charset="2"/>
              <a:buChar char="§"/>
              <a:defRPr sz="1800" b="0" i="0">
                <a:solidFill>
                  <a:schemeClr val="tx1"/>
                </a:solidFill>
                <a:latin typeface="Gill Sans MT" panose="020B0502020104020203" pitchFamily="34" charset="77"/>
              </a:defRPr>
            </a:lvl1pPr>
            <a:lvl2pPr marL="914400" lvl="1" indent="-342900" algn="l">
              <a:spcBef>
                <a:spcPts val="1200"/>
              </a:spcBef>
              <a:spcAft>
                <a:spcPts val="0"/>
              </a:spcAft>
              <a:buClr>
                <a:srgbClr val="6C6463"/>
              </a:buClr>
              <a:buSzPts val="1800"/>
              <a:buChar char="–"/>
              <a:defRPr sz="1800">
                <a:solidFill>
                  <a:srgbClr val="6C6463"/>
                </a:solidFill>
              </a:defRPr>
            </a:lvl2pPr>
            <a:lvl3pPr marL="1371600" lvl="2" indent="-330200" algn="l">
              <a:spcBef>
                <a:spcPts val="1200"/>
              </a:spcBef>
              <a:spcAft>
                <a:spcPts val="0"/>
              </a:spcAft>
              <a:buClr>
                <a:srgbClr val="6C6463"/>
              </a:buClr>
              <a:buSzPts val="1600"/>
              <a:buChar char="•"/>
              <a:defRPr sz="1600">
                <a:solidFill>
                  <a:srgbClr val="6C6463"/>
                </a:solidFill>
              </a:defRPr>
            </a:lvl3pPr>
            <a:lvl4pPr marL="1828800" lvl="3" indent="-317500" algn="l">
              <a:spcBef>
                <a:spcPts val="280"/>
              </a:spcBef>
              <a:spcAft>
                <a:spcPts val="0"/>
              </a:spcAft>
              <a:buClr>
                <a:srgbClr val="6C6463"/>
              </a:buClr>
              <a:buSzPts val="1400"/>
              <a:buChar char="–"/>
              <a:defRPr sz="1400">
                <a:solidFill>
                  <a:srgbClr val="6C6463"/>
                </a:solidFill>
              </a:defRPr>
            </a:lvl4pPr>
            <a:lvl5pPr marL="2286000" lvl="4" indent="-330200" algn="l">
              <a:spcBef>
                <a:spcPts val="320"/>
              </a:spcBef>
              <a:spcAft>
                <a:spcPts val="0"/>
              </a:spcAft>
              <a:buClr>
                <a:srgbClr val="FFFFFF"/>
              </a:buClr>
              <a:buSzPts val="1600"/>
              <a:buChar char="»"/>
              <a:defRPr sz="1600">
                <a:solidFill>
                  <a:srgbClr val="FFFFFF"/>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dirty="0"/>
          </a:p>
        </p:txBody>
      </p:sp>
      <p:sp>
        <p:nvSpPr>
          <p:cNvPr id="9" name="Google Shape;85;p10">
            <a:extLst>
              <a:ext uri="{FF2B5EF4-FFF2-40B4-BE49-F238E27FC236}">
                <a16:creationId xmlns:a16="http://schemas.microsoft.com/office/drawing/2014/main" id="{AB65600E-1789-F74D-B1FA-F971496C0B2C}"/>
              </a:ext>
            </a:extLst>
          </p:cNvPr>
          <p:cNvSpPr txBox="1">
            <a:spLocks noGrp="1"/>
          </p:cNvSpPr>
          <p:nvPr>
            <p:ph type="body" idx="3"/>
          </p:nvPr>
        </p:nvSpPr>
        <p:spPr>
          <a:xfrm>
            <a:off x="3314548" y="1600200"/>
            <a:ext cx="2514904" cy="4572000"/>
          </a:xfrm>
          <a:prstGeom prst="rect">
            <a:avLst/>
          </a:prstGeom>
          <a:noFill/>
          <a:ln>
            <a:noFill/>
          </a:ln>
        </p:spPr>
        <p:txBody>
          <a:bodyPr spcFirstLastPara="1" wrap="square" lIns="91425" tIns="45700" rIns="91425" bIns="45700" anchor="t" anchorCtr="0">
            <a:noAutofit/>
          </a:bodyPr>
          <a:lstStyle>
            <a:lvl1pPr marL="457200" lvl="0" indent="-355600" algn="l">
              <a:spcBef>
                <a:spcPts val="0"/>
              </a:spcBef>
              <a:spcAft>
                <a:spcPts val="0"/>
              </a:spcAft>
              <a:buClr>
                <a:srgbClr val="BA0B2F"/>
              </a:buClr>
              <a:buSzPts val="2000"/>
              <a:buFont typeface="Wingdings" pitchFamily="2" charset="2"/>
              <a:buChar char="§"/>
              <a:defRPr sz="1800" b="0" i="0">
                <a:solidFill>
                  <a:schemeClr val="tx1"/>
                </a:solidFill>
                <a:latin typeface="Gill Sans MT" panose="020B0502020104020203" pitchFamily="34" charset="77"/>
              </a:defRPr>
            </a:lvl1pPr>
            <a:lvl2pPr marL="914400" lvl="1" indent="-342900" algn="l">
              <a:spcBef>
                <a:spcPts val="1200"/>
              </a:spcBef>
              <a:spcAft>
                <a:spcPts val="0"/>
              </a:spcAft>
              <a:buClr>
                <a:srgbClr val="6C6463"/>
              </a:buClr>
              <a:buSzPts val="1800"/>
              <a:buChar char="–"/>
              <a:defRPr sz="1800">
                <a:solidFill>
                  <a:srgbClr val="6C6463"/>
                </a:solidFill>
              </a:defRPr>
            </a:lvl2pPr>
            <a:lvl3pPr marL="1371600" lvl="2" indent="-330200" algn="l">
              <a:spcBef>
                <a:spcPts val="1200"/>
              </a:spcBef>
              <a:spcAft>
                <a:spcPts val="0"/>
              </a:spcAft>
              <a:buClr>
                <a:srgbClr val="6C6463"/>
              </a:buClr>
              <a:buSzPts val="1600"/>
              <a:buChar char="•"/>
              <a:defRPr sz="1600">
                <a:solidFill>
                  <a:srgbClr val="6C6463"/>
                </a:solidFill>
              </a:defRPr>
            </a:lvl3pPr>
            <a:lvl4pPr marL="1828800" lvl="3" indent="-317500" algn="l">
              <a:spcBef>
                <a:spcPts val="280"/>
              </a:spcBef>
              <a:spcAft>
                <a:spcPts val="0"/>
              </a:spcAft>
              <a:buClr>
                <a:srgbClr val="6C6463"/>
              </a:buClr>
              <a:buSzPts val="1400"/>
              <a:buChar char="–"/>
              <a:defRPr sz="1400">
                <a:solidFill>
                  <a:srgbClr val="6C6463"/>
                </a:solidFill>
              </a:defRPr>
            </a:lvl4pPr>
            <a:lvl5pPr marL="2286000" lvl="4" indent="-330200" algn="l">
              <a:spcBef>
                <a:spcPts val="320"/>
              </a:spcBef>
              <a:spcAft>
                <a:spcPts val="0"/>
              </a:spcAft>
              <a:buClr>
                <a:srgbClr val="FFFFFF"/>
              </a:buClr>
              <a:buSzPts val="1600"/>
              <a:buChar char="»"/>
              <a:defRPr sz="1600">
                <a:solidFill>
                  <a:srgbClr val="FFFFFF"/>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dirty="0"/>
          </a:p>
        </p:txBody>
      </p:sp>
    </p:spTree>
    <p:extLst>
      <p:ext uri="{BB962C8B-B14F-4D97-AF65-F5344CB8AC3E}">
        <p14:creationId xmlns:p14="http://schemas.microsoft.com/office/powerpoint/2010/main" val="2056734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act Info">
  <p:cSld name="Contact Info">
    <p:spTree>
      <p:nvGrpSpPr>
        <p:cNvPr id="1" name="Shape 48"/>
        <p:cNvGrpSpPr/>
        <p:nvPr/>
      </p:nvGrpSpPr>
      <p:grpSpPr>
        <a:xfrm>
          <a:off x="0" y="0"/>
          <a:ext cx="0" cy="0"/>
          <a:chOff x="0" y="0"/>
          <a:chExt cx="0" cy="0"/>
        </a:xfrm>
      </p:grpSpPr>
      <p:pic>
        <p:nvPicPr>
          <p:cNvPr id="49" name="Google Shape;49;p6"/>
          <p:cNvPicPr preferRelativeResize="0"/>
          <p:nvPr/>
        </p:nvPicPr>
        <p:blipFill rotWithShape="1">
          <a:blip r:embed="rId2"/>
          <a:srcRect r="10319"/>
          <a:stretch/>
        </p:blipFill>
        <p:spPr>
          <a:xfrm>
            <a:off x="152400" y="152399"/>
            <a:ext cx="8839200" cy="6564452"/>
          </a:xfrm>
          <a:prstGeom prst="rect">
            <a:avLst/>
          </a:prstGeom>
          <a:noFill/>
          <a:ln>
            <a:noFill/>
          </a:ln>
        </p:spPr>
      </p:pic>
      <p:sp>
        <p:nvSpPr>
          <p:cNvPr id="50" name="Google Shape;50;p6"/>
          <p:cNvSpPr txBox="1">
            <a:spLocks noGrp="1"/>
          </p:cNvSpPr>
          <p:nvPr>
            <p:ph type="body" idx="1"/>
          </p:nvPr>
        </p:nvSpPr>
        <p:spPr>
          <a:xfrm rot="-5400000">
            <a:off x="7527667" y="1431666"/>
            <a:ext cx="2743200" cy="184666"/>
          </a:xfrm>
          <a:prstGeom prst="rect">
            <a:avLst/>
          </a:prstGeom>
          <a:noFill/>
          <a:ln>
            <a:noFill/>
          </a:ln>
        </p:spPr>
        <p:txBody>
          <a:bodyPr spcFirstLastPara="1" wrap="square" lIns="91425" tIns="45700" rIns="91425" bIns="45700" anchor="t" anchorCtr="0">
            <a:noAutofit/>
          </a:bodyPr>
          <a:lstStyle>
            <a:lvl1pPr marL="457200" lvl="0" indent="-228600" algn="r">
              <a:spcBef>
                <a:spcPts val="0"/>
              </a:spcBef>
              <a:spcAft>
                <a:spcPts val="0"/>
              </a:spcAft>
              <a:buClr>
                <a:srgbClr val="FFFFFF"/>
              </a:buClr>
              <a:buSzPts val="600"/>
              <a:buNone/>
              <a:defRPr sz="600" b="0" i="0">
                <a:solidFill>
                  <a:srgbClr val="FFFFFF"/>
                </a:solidFill>
                <a:latin typeface="Gill Sans MT" panose="020B0502020104020203" pitchFamily="34" charset="77"/>
              </a:defRPr>
            </a:lvl1pPr>
            <a:lvl2pPr marL="914400" lvl="1" indent="-228600" algn="l">
              <a:spcBef>
                <a:spcPts val="1200"/>
              </a:spcBef>
              <a:spcAft>
                <a:spcPts val="0"/>
              </a:spcAft>
              <a:buClr>
                <a:schemeClr val="lt1"/>
              </a:buClr>
              <a:buSzPts val="1800"/>
              <a:buNone/>
              <a:defRPr sz="1800">
                <a:solidFill>
                  <a:schemeClr val="lt1"/>
                </a:solidFill>
              </a:defRPr>
            </a:lvl2pPr>
            <a:lvl3pPr marL="1371600" lvl="2" indent="-228600" algn="l">
              <a:spcBef>
                <a:spcPts val="1200"/>
              </a:spcBef>
              <a:spcAft>
                <a:spcPts val="0"/>
              </a:spcAft>
              <a:buClr>
                <a:schemeClr val="lt1"/>
              </a:buClr>
              <a:buSzPts val="1600"/>
              <a:buNone/>
              <a:defRPr sz="1600">
                <a:solidFill>
                  <a:schemeClr val="lt1"/>
                </a:solidFill>
              </a:defRPr>
            </a:lvl3pPr>
            <a:lvl4pPr marL="1828800" lvl="3" indent="-228600" algn="l">
              <a:spcBef>
                <a:spcPts val="280"/>
              </a:spcBef>
              <a:spcAft>
                <a:spcPts val="0"/>
              </a:spcAft>
              <a:buClr>
                <a:schemeClr val="lt1"/>
              </a:buClr>
              <a:buSzPts val="1400"/>
              <a:buNone/>
              <a:defRPr sz="1400">
                <a:solidFill>
                  <a:schemeClr val="lt1"/>
                </a:solidFill>
              </a:defRPr>
            </a:lvl4pPr>
            <a:lvl5pPr marL="2286000" lvl="4" indent="-228600" algn="l">
              <a:spcBef>
                <a:spcPts val="240"/>
              </a:spcBef>
              <a:spcAft>
                <a:spcPts val="0"/>
              </a:spcAft>
              <a:buClr>
                <a:schemeClr val="lt1"/>
              </a:buClr>
              <a:buSzPts val="1200"/>
              <a:buNone/>
              <a:defRPr sz="120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51" name="Google Shape;51;p6"/>
          <p:cNvSpPr txBox="1">
            <a:spLocks noGrp="1"/>
          </p:cNvSpPr>
          <p:nvPr>
            <p:ph type="dt" idx="10"/>
          </p:nvPr>
        </p:nvSpPr>
        <p:spPr>
          <a:xfrm>
            <a:off x="152400" y="6520934"/>
            <a:ext cx="2133600" cy="18466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600" b="0" i="0">
                <a:solidFill>
                  <a:srgbClr val="FFFFFF"/>
                </a:solidFill>
                <a:latin typeface="Gill Sans MT" panose="020B0502020104020203" pitchFamily="34" charset="77"/>
                <a:ea typeface="Gill Sans MT" panose="020B0502020104020203" pitchFamily="34" charset="77"/>
                <a:cs typeface="Gill Sans"/>
                <a:sym typeface="Gill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52" name="Google Shape;52;p6"/>
          <p:cNvSpPr txBox="1">
            <a:spLocks noGrp="1"/>
          </p:cNvSpPr>
          <p:nvPr>
            <p:ph type="sldNum" idx="12"/>
          </p:nvPr>
        </p:nvSpPr>
        <p:spPr>
          <a:xfrm>
            <a:off x="6858000" y="6520934"/>
            <a:ext cx="2133600" cy="18466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600" b="0" i="0" u="none" strike="noStrike" cap="none">
                <a:solidFill>
                  <a:srgbClr val="FFFFFF"/>
                </a:solidFill>
                <a:latin typeface="Gill Sans MT" panose="020B0502020104020203" pitchFamily="34" charset="77"/>
                <a:ea typeface="Gill Sans MT" panose="020B0502020104020203" pitchFamily="34" charset="77"/>
                <a:cs typeface="Gill Sans"/>
                <a:sym typeface="Gill Sans"/>
              </a:defRPr>
            </a:lvl1pPr>
            <a:lvl2pPr marL="0" lvl="1" indent="0" algn="r">
              <a:spcBef>
                <a:spcPts val="0"/>
              </a:spcBef>
              <a:buNone/>
              <a:defRPr sz="600" b="0" i="0" u="none" strike="noStrike" cap="none">
                <a:solidFill>
                  <a:srgbClr val="FFFFFF"/>
                </a:solidFill>
                <a:latin typeface="Gill Sans"/>
                <a:ea typeface="Gill Sans"/>
                <a:cs typeface="Gill Sans"/>
                <a:sym typeface="Gill Sans"/>
              </a:defRPr>
            </a:lvl2pPr>
            <a:lvl3pPr marL="0" lvl="2" indent="0" algn="r">
              <a:spcBef>
                <a:spcPts val="0"/>
              </a:spcBef>
              <a:buNone/>
              <a:defRPr sz="600" b="0" i="0" u="none" strike="noStrike" cap="none">
                <a:solidFill>
                  <a:srgbClr val="FFFFFF"/>
                </a:solidFill>
                <a:latin typeface="Gill Sans"/>
                <a:ea typeface="Gill Sans"/>
                <a:cs typeface="Gill Sans"/>
                <a:sym typeface="Gill Sans"/>
              </a:defRPr>
            </a:lvl3pPr>
            <a:lvl4pPr marL="0" lvl="3" indent="0" algn="r">
              <a:spcBef>
                <a:spcPts val="0"/>
              </a:spcBef>
              <a:buNone/>
              <a:defRPr sz="600" b="0" i="0" u="none" strike="noStrike" cap="none">
                <a:solidFill>
                  <a:srgbClr val="FFFFFF"/>
                </a:solidFill>
                <a:latin typeface="Gill Sans"/>
                <a:ea typeface="Gill Sans"/>
                <a:cs typeface="Gill Sans"/>
                <a:sym typeface="Gill Sans"/>
              </a:defRPr>
            </a:lvl4pPr>
            <a:lvl5pPr marL="0" lvl="4" indent="0" algn="r">
              <a:spcBef>
                <a:spcPts val="0"/>
              </a:spcBef>
              <a:buNone/>
              <a:defRPr sz="600" b="0" i="0" u="none" strike="noStrike" cap="none">
                <a:solidFill>
                  <a:srgbClr val="FFFFFF"/>
                </a:solidFill>
                <a:latin typeface="Gill Sans"/>
                <a:ea typeface="Gill Sans"/>
                <a:cs typeface="Gill Sans"/>
                <a:sym typeface="Gill Sans"/>
              </a:defRPr>
            </a:lvl5pPr>
            <a:lvl6pPr marL="0" lvl="5" indent="0" algn="r">
              <a:spcBef>
                <a:spcPts val="0"/>
              </a:spcBef>
              <a:buNone/>
              <a:defRPr sz="600" b="0" i="0" u="none" strike="noStrike" cap="none">
                <a:solidFill>
                  <a:srgbClr val="FFFFFF"/>
                </a:solidFill>
                <a:latin typeface="Gill Sans"/>
                <a:ea typeface="Gill Sans"/>
                <a:cs typeface="Gill Sans"/>
                <a:sym typeface="Gill Sans"/>
              </a:defRPr>
            </a:lvl6pPr>
            <a:lvl7pPr marL="0" lvl="6" indent="0" algn="r">
              <a:spcBef>
                <a:spcPts val="0"/>
              </a:spcBef>
              <a:buNone/>
              <a:defRPr sz="600" b="0" i="0" u="none" strike="noStrike" cap="none">
                <a:solidFill>
                  <a:srgbClr val="FFFFFF"/>
                </a:solidFill>
                <a:latin typeface="Gill Sans"/>
                <a:ea typeface="Gill Sans"/>
                <a:cs typeface="Gill Sans"/>
                <a:sym typeface="Gill Sans"/>
              </a:defRPr>
            </a:lvl7pPr>
            <a:lvl8pPr marL="0" lvl="7" indent="0" algn="r">
              <a:spcBef>
                <a:spcPts val="0"/>
              </a:spcBef>
              <a:buNone/>
              <a:defRPr sz="600" b="0" i="0" u="none" strike="noStrike" cap="none">
                <a:solidFill>
                  <a:srgbClr val="FFFFFF"/>
                </a:solidFill>
                <a:latin typeface="Gill Sans"/>
                <a:ea typeface="Gill Sans"/>
                <a:cs typeface="Gill Sans"/>
                <a:sym typeface="Gill Sans"/>
              </a:defRPr>
            </a:lvl8pPr>
            <a:lvl9pPr marL="0" lvl="8" indent="0" algn="r">
              <a:spcBef>
                <a:spcPts val="0"/>
              </a:spcBef>
              <a:buNone/>
              <a:defRPr sz="600" b="0" i="0" u="none" strike="noStrike" cap="none">
                <a:solidFill>
                  <a:srgbClr val="FFFFFF"/>
                </a:solidFill>
                <a:latin typeface="Gill Sans"/>
                <a:ea typeface="Gill Sans"/>
                <a:cs typeface="Gill Sans"/>
                <a:sym typeface="Gill Sans"/>
              </a:defRPr>
            </a:lvl9pPr>
          </a:lstStyle>
          <a:p>
            <a:fld id="{00000000-1234-1234-1234-123412341234}" type="slidenum">
              <a:rPr lang="en-US" smtClean="0"/>
              <a:pPr/>
              <a:t>‹#›</a:t>
            </a:fld>
            <a:endParaRPr lang="en-US" dirty="0"/>
          </a:p>
        </p:txBody>
      </p:sp>
      <p:pic>
        <p:nvPicPr>
          <p:cNvPr id="53" name="Google Shape;53;p6"/>
          <p:cNvPicPr preferRelativeResize="0"/>
          <p:nvPr/>
        </p:nvPicPr>
        <p:blipFill rotWithShape="1">
          <a:blip r:embed="rId3">
            <a:alphaModFix/>
          </a:blip>
          <a:srcRect/>
          <a:stretch/>
        </p:blipFill>
        <p:spPr>
          <a:xfrm>
            <a:off x="692285" y="5764339"/>
            <a:ext cx="1524000" cy="457200"/>
          </a:xfrm>
          <a:prstGeom prst="rect">
            <a:avLst/>
          </a:prstGeom>
          <a:noFill/>
          <a:ln>
            <a:noFill/>
          </a:ln>
        </p:spPr>
      </p:pic>
      <p:sp>
        <p:nvSpPr>
          <p:cNvPr id="54" name="Google Shape;54;p6"/>
          <p:cNvSpPr txBox="1">
            <a:spLocks noGrp="1"/>
          </p:cNvSpPr>
          <p:nvPr>
            <p:ph type="subTitle" idx="2"/>
          </p:nvPr>
        </p:nvSpPr>
        <p:spPr>
          <a:xfrm>
            <a:off x="685800" y="1202635"/>
            <a:ext cx="3429000" cy="1600200"/>
          </a:xfrm>
          <a:prstGeom prst="rect">
            <a:avLst/>
          </a:prstGeom>
          <a:noFill/>
          <a:ln>
            <a:noFill/>
          </a:ln>
          <a:effectLst>
            <a:outerShdw blurRad="254000" algn="tl" rotWithShape="0">
              <a:srgbClr val="000000">
                <a:alpha val="40000"/>
              </a:srgbClr>
            </a:outerShdw>
          </a:effectLst>
        </p:spPr>
        <p:txBody>
          <a:bodyPr spcFirstLastPara="1" wrap="square" lIns="91425" tIns="45700" rIns="91425" bIns="45700" anchor="t" anchorCtr="0">
            <a:noAutofit/>
          </a:bodyPr>
          <a:lstStyle>
            <a:lvl1pPr lvl="0" algn="l">
              <a:spcBef>
                <a:spcPts val="0"/>
              </a:spcBef>
              <a:spcAft>
                <a:spcPts val="0"/>
              </a:spcAft>
              <a:buClr>
                <a:schemeClr val="lt1"/>
              </a:buClr>
              <a:buSzPts val="1800"/>
              <a:buNone/>
              <a:defRPr sz="1800" b="0" i="0">
                <a:solidFill>
                  <a:schemeClr val="lt1"/>
                </a:solidFill>
                <a:latin typeface="Gill Sans MT" panose="020B0502020104020203" pitchFamily="34" charset="77"/>
              </a:defRPr>
            </a:lvl1pPr>
            <a:lvl2pPr lvl="1" algn="ctr">
              <a:spcBef>
                <a:spcPts val="1200"/>
              </a:spcBef>
              <a:spcAft>
                <a:spcPts val="0"/>
              </a:spcAft>
              <a:buClr>
                <a:srgbClr val="888888"/>
              </a:buClr>
              <a:buSzPts val="2000"/>
              <a:buNone/>
              <a:defRPr>
                <a:solidFill>
                  <a:srgbClr val="888888"/>
                </a:solidFill>
              </a:defRPr>
            </a:lvl2pPr>
            <a:lvl3pPr lvl="2" algn="ctr">
              <a:spcBef>
                <a:spcPts val="1200"/>
              </a:spcBef>
              <a:spcAft>
                <a:spcPts val="0"/>
              </a:spcAft>
              <a:buClr>
                <a:srgbClr val="888888"/>
              </a:buClr>
              <a:buSzPts val="1800"/>
              <a:buNone/>
              <a:defRPr>
                <a:solidFill>
                  <a:srgbClr val="888888"/>
                </a:solidFill>
              </a:defRPr>
            </a:lvl3pPr>
            <a:lvl4pPr lvl="3" algn="ctr">
              <a:spcBef>
                <a:spcPts val="320"/>
              </a:spcBef>
              <a:spcAft>
                <a:spcPts val="0"/>
              </a:spcAft>
              <a:buClr>
                <a:srgbClr val="888888"/>
              </a:buClr>
              <a:buSzPts val="1600"/>
              <a:buNone/>
              <a:defRPr>
                <a:solidFill>
                  <a:srgbClr val="888888"/>
                </a:solidFill>
              </a:defRPr>
            </a:lvl4pPr>
            <a:lvl5pPr lvl="4" algn="ctr">
              <a:spcBef>
                <a:spcPts val="280"/>
              </a:spcBef>
              <a:spcAft>
                <a:spcPts val="0"/>
              </a:spcAft>
              <a:buClr>
                <a:srgbClr val="888888"/>
              </a:buClr>
              <a:buSzPts val="14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dirty="0"/>
          </a:p>
        </p:txBody>
      </p:sp>
      <p:cxnSp>
        <p:nvCxnSpPr>
          <p:cNvPr id="55" name="Google Shape;55;p6"/>
          <p:cNvCxnSpPr/>
          <p:nvPr/>
        </p:nvCxnSpPr>
        <p:spPr>
          <a:xfrm>
            <a:off x="762000" y="974035"/>
            <a:ext cx="320040" cy="0"/>
          </a:xfrm>
          <a:prstGeom prst="straightConnector1">
            <a:avLst/>
          </a:prstGeom>
          <a:noFill/>
          <a:ln w="19050" cap="flat" cmpd="sng">
            <a:solidFill>
              <a:srgbClr val="FFFFFF"/>
            </a:solidFill>
            <a:prstDash val="solid"/>
            <a:round/>
            <a:headEnd type="none" w="sm" len="sm"/>
            <a:tailEnd type="none" w="sm" len="sm"/>
          </a:ln>
          <a:effectLst>
            <a:outerShdw blurRad="254000" algn="tl" rotWithShape="0">
              <a:srgbClr val="000000">
                <a:alpha val="40000"/>
              </a:srgbClr>
            </a:outerShdw>
          </a:effectLst>
        </p:spPr>
      </p:cxnSp>
      <p:sp>
        <p:nvSpPr>
          <p:cNvPr id="2" name="Rectangle 1">
            <a:extLst>
              <a:ext uri="{FF2B5EF4-FFF2-40B4-BE49-F238E27FC236}">
                <a16:creationId xmlns:a16="http://schemas.microsoft.com/office/drawing/2014/main" id="{20BFA07E-BBC3-134D-9327-EF8A75FE65B5}"/>
              </a:ext>
            </a:extLst>
          </p:cNvPr>
          <p:cNvSpPr/>
          <p:nvPr userDrawn="1"/>
        </p:nvSpPr>
        <p:spPr>
          <a:xfrm>
            <a:off x="0" y="0"/>
            <a:ext cx="3866322" cy="5267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C2717CE-CA47-7E46-AA86-91FB63B8BE83}"/>
              </a:ext>
            </a:extLst>
          </p:cNvPr>
          <p:cNvSpPr/>
          <p:nvPr userDrawn="1"/>
        </p:nvSpPr>
        <p:spPr>
          <a:xfrm rot="5400000">
            <a:off x="6947453" y="3776871"/>
            <a:ext cx="3866322" cy="5267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23DD963-D9F7-E647-A5C6-BF59F4147994}"/>
              </a:ext>
            </a:extLst>
          </p:cNvPr>
          <p:cNvSpPr>
            <a:spLocks noGrp="1"/>
          </p:cNvSpPr>
          <p:nvPr>
            <p:ph type="dt" idx="10"/>
          </p:nvPr>
        </p:nvSpPr>
        <p:spPr/>
        <p:txBody>
          <a:bodyPr/>
          <a:lstStyle>
            <a:lvl1pPr>
              <a:defRPr b="0" i="0">
                <a:latin typeface="Gill Sans MT" panose="020B0502020104020203" pitchFamily="34" charset="77"/>
              </a:defRPr>
            </a:lvl1pPr>
          </a:lstStyle>
          <a:p>
            <a:endParaRPr lang="en-US" dirty="0"/>
          </a:p>
        </p:txBody>
      </p:sp>
      <p:sp>
        <p:nvSpPr>
          <p:cNvPr id="4" name="Footer Placeholder 3">
            <a:extLst>
              <a:ext uri="{FF2B5EF4-FFF2-40B4-BE49-F238E27FC236}">
                <a16:creationId xmlns:a16="http://schemas.microsoft.com/office/drawing/2014/main" id="{8E7BF968-B2B3-B046-9A27-094BCB91F8A6}"/>
              </a:ext>
            </a:extLst>
          </p:cNvPr>
          <p:cNvSpPr>
            <a:spLocks noGrp="1"/>
          </p:cNvSpPr>
          <p:nvPr>
            <p:ph type="ftr" idx="11"/>
          </p:nvPr>
        </p:nvSpPr>
        <p:spPr/>
        <p:txBody>
          <a:bodyPr/>
          <a:lstStyle>
            <a:lvl1pPr>
              <a:defRPr b="0" i="0">
                <a:latin typeface="Gill Sans MT" panose="020B0502020104020203" pitchFamily="34" charset="77"/>
              </a:defRPr>
            </a:lvl1pPr>
          </a:lstStyle>
          <a:p>
            <a:endParaRPr lang="en-US"/>
          </a:p>
        </p:txBody>
      </p:sp>
      <p:sp>
        <p:nvSpPr>
          <p:cNvPr id="5" name="Slide Number Placeholder 4">
            <a:extLst>
              <a:ext uri="{FF2B5EF4-FFF2-40B4-BE49-F238E27FC236}">
                <a16:creationId xmlns:a16="http://schemas.microsoft.com/office/drawing/2014/main" id="{9F22F1ED-7CFC-D745-BF89-82AA356AB3A7}"/>
              </a:ext>
            </a:extLst>
          </p:cNvPr>
          <p:cNvSpPr>
            <a:spLocks noGrp="1"/>
          </p:cNvSpPr>
          <p:nvPr>
            <p:ph type="sldNum" idx="12"/>
          </p:nvPr>
        </p:nvSpPr>
        <p:spPr/>
        <p:txBody>
          <a:bodyPr/>
          <a:lstStyle>
            <a:lvl1pPr>
              <a:defRPr b="0" i="0">
                <a:latin typeface="Gill Sans MT" panose="020B0502020104020203" pitchFamily="34" charset="77"/>
              </a:defRPr>
            </a:lvl1pPr>
          </a:lstStyle>
          <a:p>
            <a:fld id="{00000000-1234-1234-1234-123412341234}" type="slidenum">
              <a:rPr lang="en-US" smtClean="0"/>
              <a:pPr/>
              <a:t>‹#›</a:t>
            </a:fld>
            <a:endParaRPr lang="en-US"/>
          </a:p>
        </p:txBody>
      </p:sp>
      <p:sp>
        <p:nvSpPr>
          <p:cNvPr id="6" name="Google Shape;93;p12">
            <a:extLst>
              <a:ext uri="{FF2B5EF4-FFF2-40B4-BE49-F238E27FC236}">
                <a16:creationId xmlns:a16="http://schemas.microsoft.com/office/drawing/2014/main" id="{2739CBB3-E0EF-E64B-8C19-C42604E3AAB5}"/>
              </a:ext>
            </a:extLst>
          </p:cNvPr>
          <p:cNvSpPr txBox="1">
            <a:spLocks noGrp="1"/>
          </p:cNvSpPr>
          <p:nvPr>
            <p:ph type="body" idx="1"/>
          </p:nvPr>
        </p:nvSpPr>
        <p:spPr>
          <a:xfrm>
            <a:off x="685800" y="1600200"/>
            <a:ext cx="7772400" cy="4572000"/>
          </a:xfrm>
          <a:prstGeom prst="rect">
            <a:avLst/>
          </a:prstGeom>
          <a:solidFill>
            <a:schemeClr val="bg1"/>
          </a:solidFill>
          <a:ln>
            <a:noFill/>
          </a:ln>
        </p:spPr>
        <p:txBody>
          <a:bodyPr spcFirstLastPara="1" wrap="square" lIns="91425" tIns="45700" rIns="91425" bIns="45700" anchor="t" anchorCtr="0">
            <a:noAutofit/>
          </a:bodyPr>
          <a:lstStyle>
            <a:lvl1pPr marL="457200" lvl="0" indent="-342900" algn="l">
              <a:spcBef>
                <a:spcPts val="0"/>
              </a:spcBef>
              <a:spcAft>
                <a:spcPts val="0"/>
              </a:spcAft>
              <a:buClr>
                <a:srgbClr val="BA0B2F"/>
              </a:buClr>
              <a:buSzPts val="1800"/>
              <a:buFont typeface="Wingdings" pitchFamily="2" charset="2"/>
              <a:buChar char="§"/>
              <a:defRPr sz="1800" b="0" i="0">
                <a:solidFill>
                  <a:schemeClr val="tx1"/>
                </a:solidFill>
                <a:latin typeface="Gill Sans MT" panose="020B0502020104020203" pitchFamily="34" charset="77"/>
              </a:defRPr>
            </a:lvl1pPr>
            <a:lvl2pPr marL="914400" lvl="1" indent="-342900" algn="l">
              <a:spcBef>
                <a:spcPts val="1200"/>
              </a:spcBef>
              <a:spcAft>
                <a:spcPts val="0"/>
              </a:spcAft>
              <a:buClr>
                <a:srgbClr val="635C5B"/>
              </a:buClr>
              <a:buSzPts val="1800"/>
              <a:buChar char="–"/>
              <a:defRPr/>
            </a:lvl2pPr>
            <a:lvl3pPr marL="1371600" lvl="2" indent="-342900" algn="l">
              <a:spcBef>
                <a:spcPts val="1200"/>
              </a:spcBef>
              <a:spcAft>
                <a:spcPts val="0"/>
              </a:spcAft>
              <a:buClr>
                <a:srgbClr val="6C6463"/>
              </a:buClr>
              <a:buSzPts val="1800"/>
              <a:buChar char="•"/>
              <a:defRPr/>
            </a:lvl3pPr>
            <a:lvl4pPr marL="1828800" lvl="3" indent="-342900" algn="l">
              <a:spcBef>
                <a:spcPts val="360"/>
              </a:spcBef>
              <a:spcAft>
                <a:spcPts val="0"/>
              </a:spcAft>
              <a:buClr>
                <a:srgbClr val="6C6463"/>
              </a:buClr>
              <a:buSzPts val="1800"/>
              <a:buChar char="–"/>
              <a:defRPr/>
            </a:lvl4pPr>
            <a:lvl5pPr marL="2286000" lvl="4" indent="-342900" algn="l">
              <a:spcBef>
                <a:spcPts val="360"/>
              </a:spcBef>
              <a:spcAft>
                <a:spcPts val="0"/>
              </a:spcAft>
              <a:buClr>
                <a:srgbClr val="6C6463"/>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7" name="Google Shape;97;p12">
            <a:extLst>
              <a:ext uri="{FF2B5EF4-FFF2-40B4-BE49-F238E27FC236}">
                <a16:creationId xmlns:a16="http://schemas.microsoft.com/office/drawing/2014/main" id="{8713F951-51F8-CD40-BCC5-A2B4D024EF99}"/>
              </a:ext>
            </a:extLst>
          </p:cNvPr>
          <p:cNvSpPr txBox="1">
            <a:spLocks noGrp="1"/>
          </p:cNvSpPr>
          <p:nvPr>
            <p:ph type="title"/>
          </p:nvPr>
        </p:nvSpPr>
        <p:spPr>
          <a:xfrm>
            <a:off x="686104" y="457200"/>
            <a:ext cx="7772400" cy="9144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rgbClr val="BA0C2F"/>
              </a:buClr>
              <a:buSzPts val="2800"/>
              <a:buFont typeface="Gill Sans"/>
              <a:buNone/>
              <a:defRPr>
                <a:solidFill>
                  <a:srgbClr val="20549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Tree>
    <p:extLst>
      <p:ext uri="{BB962C8B-B14F-4D97-AF65-F5344CB8AC3E}">
        <p14:creationId xmlns:p14="http://schemas.microsoft.com/office/powerpoint/2010/main" val="1880599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 Blue Acc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C8CAD-734C-144D-956B-E7BC17383721}"/>
              </a:ext>
            </a:extLst>
          </p:cNvPr>
          <p:cNvSpPr>
            <a:spLocks noGrp="1"/>
          </p:cNvSpPr>
          <p:nvPr>
            <p:ph type="title"/>
          </p:nvPr>
        </p:nvSpPr>
        <p:spPr/>
        <p:txBody>
          <a:bodyPr/>
          <a:lstStyle>
            <a:lvl1pPr>
              <a:defRPr>
                <a:solidFill>
                  <a:srgbClr val="205493"/>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71CE1E0A-7334-C341-8413-FACCF6D8DFC9}"/>
              </a:ext>
            </a:extLst>
          </p:cNvPr>
          <p:cNvSpPr>
            <a:spLocks noGrp="1"/>
          </p:cNvSpPr>
          <p:nvPr>
            <p:ph type="dt" idx="10"/>
          </p:nvPr>
        </p:nvSpPr>
        <p:spPr/>
        <p:txBody>
          <a:bodyPr/>
          <a:lstStyle>
            <a:lvl1pPr>
              <a:defRPr b="0" i="0">
                <a:latin typeface="Gill Sans MT" panose="020B0502020104020203" pitchFamily="34" charset="77"/>
              </a:defRPr>
            </a:lvl1pPr>
          </a:lstStyle>
          <a:p>
            <a:endParaRPr lang="en-US" dirty="0"/>
          </a:p>
        </p:txBody>
      </p:sp>
      <p:sp>
        <p:nvSpPr>
          <p:cNvPr id="4" name="Footer Placeholder 3">
            <a:extLst>
              <a:ext uri="{FF2B5EF4-FFF2-40B4-BE49-F238E27FC236}">
                <a16:creationId xmlns:a16="http://schemas.microsoft.com/office/drawing/2014/main" id="{28709C13-7ADC-6A40-AF65-4890A1E7ADAF}"/>
              </a:ext>
            </a:extLst>
          </p:cNvPr>
          <p:cNvSpPr>
            <a:spLocks noGrp="1"/>
          </p:cNvSpPr>
          <p:nvPr>
            <p:ph type="ftr" idx="11"/>
          </p:nvPr>
        </p:nvSpPr>
        <p:spPr/>
        <p:txBody>
          <a:bodyPr/>
          <a:lstStyle>
            <a:lvl1pPr>
              <a:defRPr b="0" i="0">
                <a:latin typeface="Gill Sans MT" panose="020B0502020104020203" pitchFamily="34" charset="77"/>
              </a:defRPr>
            </a:lvl1pPr>
          </a:lstStyle>
          <a:p>
            <a:endParaRPr lang="en-US"/>
          </a:p>
        </p:txBody>
      </p:sp>
      <p:sp>
        <p:nvSpPr>
          <p:cNvPr id="5" name="Slide Number Placeholder 4">
            <a:extLst>
              <a:ext uri="{FF2B5EF4-FFF2-40B4-BE49-F238E27FC236}">
                <a16:creationId xmlns:a16="http://schemas.microsoft.com/office/drawing/2014/main" id="{02A657E9-58A1-F54D-A529-A97E048DD602}"/>
              </a:ext>
            </a:extLst>
          </p:cNvPr>
          <p:cNvSpPr>
            <a:spLocks noGrp="1"/>
          </p:cNvSpPr>
          <p:nvPr>
            <p:ph type="sldNum" idx="12"/>
          </p:nvPr>
        </p:nvSpPr>
        <p:spPr/>
        <p:txBody>
          <a:bodyPr/>
          <a:lstStyle>
            <a:lvl1pPr>
              <a:defRPr b="0" i="0">
                <a:latin typeface="Gill Sans MT" panose="020B0502020104020203" pitchFamily="34" charset="77"/>
              </a:defRPr>
            </a:lvl1pPr>
          </a:lstStyle>
          <a:p>
            <a:fld id="{00000000-1234-1234-1234-123412341234}" type="slidenum">
              <a:rPr lang="en-US" smtClean="0"/>
              <a:pPr/>
              <a:t>‹#›</a:t>
            </a:fld>
            <a:endParaRPr lang="en-US"/>
          </a:p>
        </p:txBody>
      </p:sp>
      <p:sp>
        <p:nvSpPr>
          <p:cNvPr id="6" name="Google Shape;28;p3">
            <a:extLst>
              <a:ext uri="{FF2B5EF4-FFF2-40B4-BE49-F238E27FC236}">
                <a16:creationId xmlns:a16="http://schemas.microsoft.com/office/drawing/2014/main" id="{56FC7107-8F08-5E4F-B480-3EEE4ADD376E}"/>
              </a:ext>
            </a:extLst>
          </p:cNvPr>
          <p:cNvSpPr txBox="1">
            <a:spLocks noGrp="1"/>
          </p:cNvSpPr>
          <p:nvPr>
            <p:ph type="body" idx="1"/>
          </p:nvPr>
        </p:nvSpPr>
        <p:spPr>
          <a:xfrm>
            <a:off x="685800" y="1600200"/>
            <a:ext cx="7772400" cy="4572000"/>
          </a:xfrm>
          <a:prstGeom prst="rect">
            <a:avLst/>
          </a:prstGeom>
          <a:noFill/>
          <a:ln>
            <a:noFill/>
          </a:ln>
        </p:spPr>
        <p:txBody>
          <a:bodyPr spcFirstLastPara="1" wrap="square" lIns="91425" tIns="45700" rIns="91425" bIns="45700" anchor="t" anchorCtr="0">
            <a:noAutofit/>
          </a:bodyPr>
          <a:lstStyle>
            <a:lvl1pPr marL="457200" lvl="0" indent="-342900" algn="l">
              <a:spcBef>
                <a:spcPts val="0"/>
              </a:spcBef>
              <a:spcAft>
                <a:spcPts val="0"/>
              </a:spcAft>
              <a:buClr>
                <a:srgbClr val="BA0B2F"/>
              </a:buClr>
              <a:buSzPts val="1800"/>
              <a:buFont typeface="Wingdings" pitchFamily="2" charset="2"/>
              <a:buChar char="§"/>
              <a:defRPr sz="1800" b="0" i="0">
                <a:solidFill>
                  <a:schemeClr val="tx1"/>
                </a:solidFill>
                <a:latin typeface="Gill Sans MT" panose="020B0502020104020203" pitchFamily="34" charset="77"/>
              </a:defRPr>
            </a:lvl1pPr>
            <a:lvl2pPr marL="914400" lvl="1" indent="-342900" algn="l">
              <a:spcBef>
                <a:spcPts val="1200"/>
              </a:spcBef>
              <a:spcAft>
                <a:spcPts val="0"/>
              </a:spcAft>
              <a:buClr>
                <a:srgbClr val="635C5B"/>
              </a:buClr>
              <a:buSzPts val="1800"/>
              <a:buChar char="–"/>
              <a:defRPr/>
            </a:lvl2pPr>
            <a:lvl3pPr marL="1371600" lvl="2" indent="-342900" algn="l">
              <a:spcBef>
                <a:spcPts val="1200"/>
              </a:spcBef>
              <a:spcAft>
                <a:spcPts val="0"/>
              </a:spcAft>
              <a:buClr>
                <a:srgbClr val="6C6463"/>
              </a:buClr>
              <a:buSzPts val="1800"/>
              <a:buChar char="•"/>
              <a:defRPr/>
            </a:lvl3pPr>
            <a:lvl4pPr marL="1828800" lvl="3" indent="-342900" algn="l">
              <a:spcBef>
                <a:spcPts val="360"/>
              </a:spcBef>
              <a:spcAft>
                <a:spcPts val="0"/>
              </a:spcAft>
              <a:buClr>
                <a:srgbClr val="6C6463"/>
              </a:buClr>
              <a:buSzPts val="1800"/>
              <a:buChar char="–"/>
              <a:defRPr/>
            </a:lvl4pPr>
            <a:lvl5pPr marL="2286000" lvl="4" indent="-342900" algn="l">
              <a:spcBef>
                <a:spcPts val="360"/>
              </a:spcBef>
              <a:spcAft>
                <a:spcPts val="0"/>
              </a:spcAft>
              <a:buClr>
                <a:srgbClr val="6C6463"/>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pic>
        <p:nvPicPr>
          <p:cNvPr id="7" name="Picture 6">
            <a:extLst>
              <a:ext uri="{FF2B5EF4-FFF2-40B4-BE49-F238E27FC236}">
                <a16:creationId xmlns:a16="http://schemas.microsoft.com/office/drawing/2014/main" id="{861574DF-0D51-9C4D-A01A-82D8635757F7}"/>
              </a:ext>
            </a:extLst>
          </p:cNvPr>
          <p:cNvPicPr>
            <a:picLocks noChangeAspect="1"/>
          </p:cNvPicPr>
          <p:nvPr userDrawn="1"/>
        </p:nvPicPr>
        <p:blipFill rotWithShape="1">
          <a:blip r:embed="rId2"/>
          <a:srcRect l="13972" t="11427" b="34570"/>
          <a:stretch/>
        </p:blipFill>
        <p:spPr>
          <a:xfrm rot="10800000">
            <a:off x="7174180" y="0"/>
            <a:ext cx="1969820" cy="1600200"/>
          </a:xfrm>
          <a:prstGeom prst="rect">
            <a:avLst/>
          </a:prstGeom>
        </p:spPr>
      </p:pic>
    </p:spTree>
    <p:extLst>
      <p:ext uri="{BB962C8B-B14F-4D97-AF65-F5344CB8AC3E}">
        <p14:creationId xmlns:p14="http://schemas.microsoft.com/office/powerpoint/2010/main" val="2632547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 Right Imag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9F850A8-099A-4442-B20A-945414042043}"/>
              </a:ext>
            </a:extLst>
          </p:cNvPr>
          <p:cNvSpPr>
            <a:spLocks noGrp="1"/>
          </p:cNvSpPr>
          <p:nvPr>
            <p:ph type="dt" idx="10"/>
          </p:nvPr>
        </p:nvSpPr>
        <p:spPr/>
        <p:txBody>
          <a:bodyPr/>
          <a:lstStyle>
            <a:lvl1pPr>
              <a:defRPr b="0" i="0">
                <a:latin typeface="Gill Sans MT" panose="020B0502020104020203" pitchFamily="34" charset="77"/>
              </a:defRPr>
            </a:lvl1pPr>
          </a:lstStyle>
          <a:p>
            <a:endParaRPr lang="en-US" dirty="0"/>
          </a:p>
        </p:txBody>
      </p:sp>
      <p:sp>
        <p:nvSpPr>
          <p:cNvPr id="4" name="Footer Placeholder 3">
            <a:extLst>
              <a:ext uri="{FF2B5EF4-FFF2-40B4-BE49-F238E27FC236}">
                <a16:creationId xmlns:a16="http://schemas.microsoft.com/office/drawing/2014/main" id="{9619F4FA-E107-A846-B2BC-98424A58B416}"/>
              </a:ext>
            </a:extLst>
          </p:cNvPr>
          <p:cNvSpPr>
            <a:spLocks noGrp="1"/>
          </p:cNvSpPr>
          <p:nvPr>
            <p:ph type="ftr" idx="11"/>
          </p:nvPr>
        </p:nvSpPr>
        <p:spPr/>
        <p:txBody>
          <a:bodyPr/>
          <a:lstStyle>
            <a:lvl1pPr>
              <a:defRPr b="0" i="0">
                <a:latin typeface="Gill Sans MT" panose="020B0502020104020203" pitchFamily="34" charset="77"/>
              </a:defRPr>
            </a:lvl1pPr>
          </a:lstStyle>
          <a:p>
            <a:endParaRPr lang="en-US" dirty="0"/>
          </a:p>
        </p:txBody>
      </p:sp>
      <p:sp>
        <p:nvSpPr>
          <p:cNvPr id="5" name="Slide Number Placeholder 4">
            <a:extLst>
              <a:ext uri="{FF2B5EF4-FFF2-40B4-BE49-F238E27FC236}">
                <a16:creationId xmlns:a16="http://schemas.microsoft.com/office/drawing/2014/main" id="{3F79C679-D171-1244-B578-0C1701845B8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6" name="Rectangle 5">
            <a:extLst>
              <a:ext uri="{FF2B5EF4-FFF2-40B4-BE49-F238E27FC236}">
                <a16:creationId xmlns:a16="http://schemas.microsoft.com/office/drawing/2014/main" id="{0D10750A-D46C-AF43-AD4E-3C495F699781}"/>
              </a:ext>
            </a:extLst>
          </p:cNvPr>
          <p:cNvSpPr/>
          <p:nvPr userDrawn="1"/>
        </p:nvSpPr>
        <p:spPr>
          <a:xfrm>
            <a:off x="4424128" y="3983391"/>
            <a:ext cx="2133600" cy="287461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34;p4">
            <a:extLst>
              <a:ext uri="{FF2B5EF4-FFF2-40B4-BE49-F238E27FC236}">
                <a16:creationId xmlns:a16="http://schemas.microsoft.com/office/drawing/2014/main" id="{8E419120-39E2-0D48-A3A7-0097C0125F5F}"/>
              </a:ext>
            </a:extLst>
          </p:cNvPr>
          <p:cNvSpPr>
            <a:spLocks noGrp="1"/>
          </p:cNvSpPr>
          <p:nvPr>
            <p:ph type="pic" idx="2"/>
          </p:nvPr>
        </p:nvSpPr>
        <p:spPr>
          <a:xfrm>
            <a:off x="4572000" y="152400"/>
            <a:ext cx="4419600" cy="6553200"/>
          </a:xfrm>
          <a:prstGeom prst="rect">
            <a:avLst/>
          </a:prstGeom>
          <a:solidFill>
            <a:srgbClr val="FFFFFF"/>
          </a:solidFill>
          <a:ln>
            <a:noFill/>
          </a:ln>
        </p:spPr>
        <p:txBody>
          <a:bodyPr spcFirstLastPara="1" wrap="square" lIns="91425" tIns="45700" rIns="91425" bIns="45700" anchor="t" anchorCtr="0">
            <a:noAutofit/>
          </a:bodyPr>
          <a:lstStyle>
            <a:lvl1pPr marR="0" lvl="0" algn="l" rtl="0">
              <a:lnSpc>
                <a:spcPct val="100000"/>
              </a:lnSpc>
              <a:spcBef>
                <a:spcPts val="240"/>
              </a:spcBef>
              <a:spcAft>
                <a:spcPts val="0"/>
              </a:spcAft>
              <a:buClr>
                <a:srgbClr val="6C6463"/>
              </a:buClr>
              <a:buSzPts val="1200"/>
              <a:buFont typeface="Arial"/>
              <a:buNone/>
              <a:defRPr sz="1200" b="0" i="0" u="none" strike="noStrike" cap="none">
                <a:solidFill>
                  <a:srgbClr val="6C6463"/>
                </a:solidFill>
                <a:latin typeface="Gill Sans"/>
                <a:ea typeface="Gill Sans"/>
                <a:cs typeface="Gill Sans"/>
                <a:sym typeface="Gill Sans"/>
              </a:defRPr>
            </a:lvl1pPr>
            <a:lvl2pPr marR="0" lvl="1" algn="l" rtl="0">
              <a:spcBef>
                <a:spcPts val="0"/>
              </a:spcBef>
              <a:spcAft>
                <a:spcPts val="0"/>
              </a:spcAft>
              <a:buClr>
                <a:srgbClr val="635C5B"/>
              </a:buClr>
              <a:buSzPts val="2000"/>
              <a:buFont typeface="Arial"/>
              <a:buChar char="–"/>
              <a:defRPr sz="2000" b="0" i="0" u="none" strike="noStrike" cap="none">
                <a:solidFill>
                  <a:srgbClr val="635C5B"/>
                </a:solidFill>
                <a:latin typeface="Gill Sans"/>
                <a:ea typeface="Gill Sans"/>
                <a:cs typeface="Gill Sans"/>
                <a:sym typeface="Gill Sans"/>
              </a:defRPr>
            </a:lvl2pPr>
            <a:lvl3pPr marR="0" lvl="2" algn="l" rtl="0">
              <a:spcBef>
                <a:spcPts val="1200"/>
              </a:spcBef>
              <a:spcAft>
                <a:spcPts val="0"/>
              </a:spcAft>
              <a:buClr>
                <a:srgbClr val="6C6463"/>
              </a:buClr>
              <a:buSzPts val="1800"/>
              <a:buFont typeface="Arial"/>
              <a:buChar char="•"/>
              <a:defRPr sz="1800" b="0" i="0" u="none" strike="noStrike" cap="none">
                <a:solidFill>
                  <a:srgbClr val="6C6463"/>
                </a:solidFill>
                <a:latin typeface="Gill Sans"/>
                <a:ea typeface="Gill Sans"/>
                <a:cs typeface="Gill Sans"/>
                <a:sym typeface="Gill Sans"/>
              </a:defRPr>
            </a:lvl3pPr>
            <a:lvl4pPr marR="0" lvl="3" algn="l" rtl="0">
              <a:spcBef>
                <a:spcPts val="320"/>
              </a:spcBef>
              <a:spcAft>
                <a:spcPts val="0"/>
              </a:spcAft>
              <a:buClr>
                <a:srgbClr val="6C6463"/>
              </a:buClr>
              <a:buSzPts val="1600"/>
              <a:buFont typeface="Arial"/>
              <a:buChar char="–"/>
              <a:defRPr sz="1600" b="0" i="0" u="none" strike="noStrike" cap="none">
                <a:solidFill>
                  <a:srgbClr val="6C6463"/>
                </a:solidFill>
                <a:latin typeface="Gill Sans"/>
                <a:ea typeface="Gill Sans"/>
                <a:cs typeface="Gill Sans"/>
                <a:sym typeface="Gill Sans"/>
              </a:defRPr>
            </a:lvl4pPr>
            <a:lvl5pPr marR="0" lvl="4" algn="l" rtl="0">
              <a:spcBef>
                <a:spcPts val="280"/>
              </a:spcBef>
              <a:spcAft>
                <a:spcPts val="0"/>
              </a:spcAft>
              <a:buClr>
                <a:srgbClr val="6C6463"/>
              </a:buClr>
              <a:buSzPts val="1400"/>
              <a:buFont typeface="Arial"/>
              <a:buChar char="»"/>
              <a:defRPr sz="1400" b="0" i="0" u="none" strike="noStrike" cap="none">
                <a:solidFill>
                  <a:srgbClr val="6C6463"/>
                </a:solidFill>
                <a:latin typeface="Gill Sans"/>
                <a:ea typeface="Gill Sans"/>
                <a:cs typeface="Gill Sans"/>
                <a:sym typeface="Gill Sans"/>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9pPr>
          </a:lstStyle>
          <a:p>
            <a:endParaRPr/>
          </a:p>
        </p:txBody>
      </p:sp>
      <p:sp>
        <p:nvSpPr>
          <p:cNvPr id="8" name="Google Shape;37;p4">
            <a:extLst>
              <a:ext uri="{FF2B5EF4-FFF2-40B4-BE49-F238E27FC236}">
                <a16:creationId xmlns:a16="http://schemas.microsoft.com/office/drawing/2014/main" id="{D8614E80-5766-3D4B-97D6-7C5D02BAB5C8}"/>
              </a:ext>
            </a:extLst>
          </p:cNvPr>
          <p:cNvSpPr txBox="1">
            <a:spLocks noGrp="1"/>
          </p:cNvSpPr>
          <p:nvPr>
            <p:ph type="body" idx="1"/>
          </p:nvPr>
        </p:nvSpPr>
        <p:spPr>
          <a:xfrm>
            <a:off x="685800" y="2057401"/>
            <a:ext cx="3657600" cy="4114799"/>
          </a:xfrm>
          <a:prstGeom prst="rect">
            <a:avLst/>
          </a:prstGeom>
          <a:noFill/>
          <a:ln>
            <a:noFill/>
          </a:ln>
        </p:spPr>
        <p:txBody>
          <a:bodyPr spcFirstLastPara="1" wrap="square" lIns="91425" tIns="45700" rIns="91425" bIns="45700" anchor="t" anchorCtr="0">
            <a:noAutofit/>
          </a:bodyPr>
          <a:lstStyle>
            <a:lvl1pPr marL="457200" lvl="0" indent="-355600" algn="l">
              <a:spcBef>
                <a:spcPts val="0"/>
              </a:spcBef>
              <a:spcAft>
                <a:spcPts val="0"/>
              </a:spcAft>
              <a:buClr>
                <a:srgbClr val="BA0B2F"/>
              </a:buClr>
              <a:buSzPts val="2000"/>
              <a:buFont typeface="Wingdings" pitchFamily="2" charset="2"/>
              <a:buChar char="§"/>
              <a:defRPr sz="1800" b="0" i="0">
                <a:solidFill>
                  <a:schemeClr val="tx1"/>
                </a:solidFill>
                <a:latin typeface="Gill Sans MT" panose="020B0502020104020203" pitchFamily="34" charset="77"/>
              </a:defRPr>
            </a:lvl1pPr>
            <a:lvl2pPr marL="914400" lvl="1" indent="-342900" algn="l">
              <a:spcBef>
                <a:spcPts val="1200"/>
              </a:spcBef>
              <a:spcAft>
                <a:spcPts val="0"/>
              </a:spcAft>
              <a:buClr>
                <a:srgbClr val="6C6463"/>
              </a:buClr>
              <a:buSzPts val="1800"/>
              <a:buChar char="–"/>
              <a:defRPr sz="1800">
                <a:solidFill>
                  <a:srgbClr val="6C6463"/>
                </a:solidFill>
              </a:defRPr>
            </a:lvl2pPr>
            <a:lvl3pPr marL="1371600" lvl="2" indent="-330200" algn="l">
              <a:spcBef>
                <a:spcPts val="1200"/>
              </a:spcBef>
              <a:spcAft>
                <a:spcPts val="0"/>
              </a:spcAft>
              <a:buClr>
                <a:srgbClr val="6C6463"/>
              </a:buClr>
              <a:buSzPts val="1600"/>
              <a:buChar char="•"/>
              <a:defRPr sz="1600">
                <a:solidFill>
                  <a:srgbClr val="6C6463"/>
                </a:solidFill>
              </a:defRPr>
            </a:lvl3pPr>
            <a:lvl4pPr marL="1828800" lvl="3" indent="-317500" algn="l">
              <a:spcBef>
                <a:spcPts val="280"/>
              </a:spcBef>
              <a:spcAft>
                <a:spcPts val="0"/>
              </a:spcAft>
              <a:buClr>
                <a:srgbClr val="6C6463"/>
              </a:buClr>
              <a:buSzPts val="1400"/>
              <a:buChar char="–"/>
              <a:defRPr sz="1400">
                <a:solidFill>
                  <a:srgbClr val="6C6463"/>
                </a:solidFill>
              </a:defRPr>
            </a:lvl4pPr>
            <a:lvl5pPr marL="2286000" lvl="4" indent="-317500" algn="l">
              <a:spcBef>
                <a:spcPts val="280"/>
              </a:spcBef>
              <a:spcAft>
                <a:spcPts val="0"/>
              </a:spcAft>
              <a:buClr>
                <a:srgbClr val="FFFFFF"/>
              </a:buClr>
              <a:buSzPts val="1400"/>
              <a:buChar char="»"/>
              <a:defRPr>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9" name="Google Shape;38;p4">
            <a:extLst>
              <a:ext uri="{FF2B5EF4-FFF2-40B4-BE49-F238E27FC236}">
                <a16:creationId xmlns:a16="http://schemas.microsoft.com/office/drawing/2014/main" id="{6792D54C-5258-0C40-986B-91EADBC8ED70}"/>
              </a:ext>
            </a:extLst>
          </p:cNvPr>
          <p:cNvSpPr txBox="1">
            <a:spLocks noGrp="1"/>
          </p:cNvSpPr>
          <p:nvPr>
            <p:ph type="title"/>
          </p:nvPr>
        </p:nvSpPr>
        <p:spPr>
          <a:xfrm>
            <a:off x="685800" y="408204"/>
            <a:ext cx="3657296" cy="138988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rgbClr val="BA0C2F"/>
              </a:buClr>
              <a:buSzPts val="2800"/>
              <a:buFont typeface="Gill Sans"/>
              <a:buNone/>
              <a:defRPr>
                <a:solidFill>
                  <a:srgbClr val="20549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11" name="Picture 10">
            <a:extLst>
              <a:ext uri="{FF2B5EF4-FFF2-40B4-BE49-F238E27FC236}">
                <a16:creationId xmlns:a16="http://schemas.microsoft.com/office/drawing/2014/main" id="{96F8BD73-F701-044A-A9EA-6C168113ED01}"/>
              </a:ext>
            </a:extLst>
          </p:cNvPr>
          <p:cNvPicPr>
            <a:picLocks noChangeAspect="1"/>
          </p:cNvPicPr>
          <p:nvPr userDrawn="1"/>
        </p:nvPicPr>
        <p:blipFill rotWithShape="1">
          <a:blip r:embed="rId2"/>
          <a:srcRect l="21472" t="11427" b="33501"/>
          <a:stretch/>
        </p:blipFill>
        <p:spPr>
          <a:xfrm rot="5400000">
            <a:off x="-83101" y="83100"/>
            <a:ext cx="1798092" cy="1631891"/>
          </a:xfrm>
          <a:prstGeom prst="rect">
            <a:avLst/>
          </a:prstGeom>
        </p:spPr>
      </p:pic>
    </p:spTree>
    <p:extLst>
      <p:ext uri="{BB962C8B-B14F-4D97-AF65-F5344CB8AC3E}">
        <p14:creationId xmlns:p14="http://schemas.microsoft.com/office/powerpoint/2010/main" val="2160051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 Left Ima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C21377B-0BEA-0A48-B9A3-DD2175180128}"/>
              </a:ext>
            </a:extLst>
          </p:cNvPr>
          <p:cNvSpPr/>
          <p:nvPr userDrawn="1"/>
        </p:nvSpPr>
        <p:spPr>
          <a:xfrm rot="16200000">
            <a:off x="2038493" y="4164655"/>
            <a:ext cx="2288505" cy="308331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E5B512D5-6972-5847-B618-CF80BB280CB3}"/>
              </a:ext>
            </a:extLst>
          </p:cNvPr>
          <p:cNvSpPr>
            <a:spLocks noGrp="1"/>
          </p:cNvSpPr>
          <p:nvPr>
            <p:ph type="dt" idx="10"/>
          </p:nvPr>
        </p:nvSpPr>
        <p:spPr/>
        <p:txBody>
          <a:bodyPr/>
          <a:lstStyle/>
          <a:p>
            <a:endParaRPr lang="en-US"/>
          </a:p>
        </p:txBody>
      </p:sp>
      <p:sp>
        <p:nvSpPr>
          <p:cNvPr id="4" name="Footer Placeholder 3">
            <a:extLst>
              <a:ext uri="{FF2B5EF4-FFF2-40B4-BE49-F238E27FC236}">
                <a16:creationId xmlns:a16="http://schemas.microsoft.com/office/drawing/2014/main" id="{3AB8AD64-1939-FF43-8A5C-6C47810FAE65}"/>
              </a:ext>
            </a:extLst>
          </p:cNvPr>
          <p:cNvSpPr>
            <a:spLocks noGrp="1"/>
          </p:cNvSpPr>
          <p:nvPr>
            <p:ph type="ftr" idx="11"/>
          </p:nvPr>
        </p:nvSpPr>
        <p:spPr/>
        <p:txBody>
          <a:bodyPr/>
          <a:lstStyle>
            <a:lvl1pPr>
              <a:defRPr b="0" i="0">
                <a:latin typeface="Gill Sans MT" panose="020B0502020104020203" pitchFamily="34" charset="77"/>
              </a:defRPr>
            </a:lvl1pPr>
          </a:lstStyle>
          <a:p>
            <a:endParaRPr lang="en-US" dirty="0"/>
          </a:p>
        </p:txBody>
      </p:sp>
      <p:sp>
        <p:nvSpPr>
          <p:cNvPr id="5" name="Slide Number Placeholder 4">
            <a:extLst>
              <a:ext uri="{FF2B5EF4-FFF2-40B4-BE49-F238E27FC236}">
                <a16:creationId xmlns:a16="http://schemas.microsoft.com/office/drawing/2014/main" id="{1EC4D6BA-8D88-6C46-B08B-B8EEEA1CF322}"/>
              </a:ext>
            </a:extLst>
          </p:cNvPr>
          <p:cNvSpPr>
            <a:spLocks noGrp="1"/>
          </p:cNvSpPr>
          <p:nvPr>
            <p:ph type="sldNum" idx="12"/>
          </p:nvPr>
        </p:nvSpPr>
        <p:spPr/>
        <p:txBody>
          <a:bodyPr/>
          <a:lstStyle>
            <a:lvl1pPr>
              <a:defRPr b="0" i="0">
                <a:latin typeface="Gill Sans MT" panose="020B0502020104020203" pitchFamily="34" charset="77"/>
              </a:defRPr>
            </a:lvl1pPr>
          </a:lstStyle>
          <a:p>
            <a:fld id="{00000000-1234-1234-1234-123412341234}" type="slidenum">
              <a:rPr lang="en-US" smtClean="0"/>
              <a:pPr/>
              <a:t>‹#›</a:t>
            </a:fld>
            <a:endParaRPr lang="en-US" dirty="0"/>
          </a:p>
        </p:txBody>
      </p:sp>
      <p:sp>
        <p:nvSpPr>
          <p:cNvPr id="7" name="Rectangle 6">
            <a:extLst>
              <a:ext uri="{FF2B5EF4-FFF2-40B4-BE49-F238E27FC236}">
                <a16:creationId xmlns:a16="http://schemas.microsoft.com/office/drawing/2014/main" id="{3B68B4BB-9DD3-1046-B218-F0748E494345}"/>
              </a:ext>
            </a:extLst>
          </p:cNvPr>
          <p:cNvSpPr/>
          <p:nvPr userDrawn="1"/>
        </p:nvSpPr>
        <p:spPr>
          <a:xfrm rot="5400000">
            <a:off x="368939" y="-361506"/>
            <a:ext cx="2124589" cy="286247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87;p11">
            <a:extLst>
              <a:ext uri="{FF2B5EF4-FFF2-40B4-BE49-F238E27FC236}">
                <a16:creationId xmlns:a16="http://schemas.microsoft.com/office/drawing/2014/main" id="{37107A9B-B2BF-1F47-A500-0BFF8364A15F}"/>
              </a:ext>
            </a:extLst>
          </p:cNvPr>
          <p:cNvSpPr>
            <a:spLocks noGrp="1"/>
          </p:cNvSpPr>
          <p:nvPr>
            <p:ph type="pic" idx="2"/>
          </p:nvPr>
        </p:nvSpPr>
        <p:spPr>
          <a:xfrm>
            <a:off x="152400" y="152400"/>
            <a:ext cx="4419600" cy="6553200"/>
          </a:xfrm>
          <a:prstGeom prst="rect">
            <a:avLst/>
          </a:prstGeom>
          <a:solidFill>
            <a:srgbClr val="FFFFFF"/>
          </a:solidFill>
          <a:ln>
            <a:noFill/>
          </a:ln>
        </p:spPr>
        <p:txBody>
          <a:bodyPr spcFirstLastPara="1" wrap="square" lIns="91425" tIns="45700" rIns="91425" bIns="45700" anchor="t" anchorCtr="0">
            <a:noAutofit/>
          </a:bodyPr>
          <a:lstStyle>
            <a:lvl1pPr marR="0" lvl="0" algn="l" rtl="0">
              <a:lnSpc>
                <a:spcPct val="100000"/>
              </a:lnSpc>
              <a:spcBef>
                <a:spcPts val="240"/>
              </a:spcBef>
              <a:spcAft>
                <a:spcPts val="0"/>
              </a:spcAft>
              <a:buClr>
                <a:srgbClr val="6C6463"/>
              </a:buClr>
              <a:buSzPts val="1200"/>
              <a:buFont typeface="Arial"/>
              <a:buNone/>
              <a:defRPr sz="1200" b="0" i="0" u="none" strike="noStrike" cap="none">
                <a:solidFill>
                  <a:srgbClr val="6C6463"/>
                </a:solidFill>
                <a:latin typeface="Gill Sans"/>
                <a:ea typeface="Gill Sans"/>
                <a:cs typeface="Gill Sans"/>
                <a:sym typeface="Gill Sans"/>
              </a:defRPr>
            </a:lvl1pPr>
            <a:lvl2pPr marR="0" lvl="1" algn="l" rtl="0">
              <a:spcBef>
                <a:spcPts val="0"/>
              </a:spcBef>
              <a:spcAft>
                <a:spcPts val="0"/>
              </a:spcAft>
              <a:buClr>
                <a:srgbClr val="635C5B"/>
              </a:buClr>
              <a:buSzPts val="2000"/>
              <a:buFont typeface="Arial"/>
              <a:buChar char="–"/>
              <a:defRPr sz="2000" b="0" i="0" u="none" strike="noStrike" cap="none">
                <a:solidFill>
                  <a:srgbClr val="635C5B"/>
                </a:solidFill>
                <a:latin typeface="Gill Sans"/>
                <a:ea typeface="Gill Sans"/>
                <a:cs typeface="Gill Sans"/>
                <a:sym typeface="Gill Sans"/>
              </a:defRPr>
            </a:lvl2pPr>
            <a:lvl3pPr marR="0" lvl="2" algn="l" rtl="0">
              <a:spcBef>
                <a:spcPts val="1200"/>
              </a:spcBef>
              <a:spcAft>
                <a:spcPts val="0"/>
              </a:spcAft>
              <a:buClr>
                <a:srgbClr val="6C6463"/>
              </a:buClr>
              <a:buSzPts val="1800"/>
              <a:buFont typeface="Arial"/>
              <a:buChar char="•"/>
              <a:defRPr sz="1800" b="0" i="0" u="none" strike="noStrike" cap="none">
                <a:solidFill>
                  <a:srgbClr val="6C6463"/>
                </a:solidFill>
                <a:latin typeface="Gill Sans"/>
                <a:ea typeface="Gill Sans"/>
                <a:cs typeface="Gill Sans"/>
                <a:sym typeface="Gill Sans"/>
              </a:defRPr>
            </a:lvl3pPr>
            <a:lvl4pPr marR="0" lvl="3" algn="l" rtl="0">
              <a:spcBef>
                <a:spcPts val="320"/>
              </a:spcBef>
              <a:spcAft>
                <a:spcPts val="0"/>
              </a:spcAft>
              <a:buClr>
                <a:srgbClr val="6C6463"/>
              </a:buClr>
              <a:buSzPts val="1600"/>
              <a:buFont typeface="Arial"/>
              <a:buChar char="–"/>
              <a:defRPr sz="1600" b="0" i="0" u="none" strike="noStrike" cap="none">
                <a:solidFill>
                  <a:srgbClr val="6C6463"/>
                </a:solidFill>
                <a:latin typeface="Gill Sans"/>
                <a:ea typeface="Gill Sans"/>
                <a:cs typeface="Gill Sans"/>
                <a:sym typeface="Gill Sans"/>
              </a:defRPr>
            </a:lvl4pPr>
            <a:lvl5pPr marR="0" lvl="4" algn="l" rtl="0">
              <a:spcBef>
                <a:spcPts val="280"/>
              </a:spcBef>
              <a:spcAft>
                <a:spcPts val="0"/>
              </a:spcAft>
              <a:buClr>
                <a:srgbClr val="6C6463"/>
              </a:buClr>
              <a:buSzPts val="1400"/>
              <a:buFont typeface="Arial"/>
              <a:buChar char="»"/>
              <a:defRPr sz="1400" b="0" i="0" u="none" strike="noStrike" cap="none">
                <a:solidFill>
                  <a:srgbClr val="6C6463"/>
                </a:solidFill>
                <a:latin typeface="Gill Sans"/>
                <a:ea typeface="Gill Sans"/>
                <a:cs typeface="Gill Sans"/>
                <a:sym typeface="Gill Sans"/>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9pPr>
          </a:lstStyle>
          <a:p>
            <a:endParaRPr/>
          </a:p>
        </p:txBody>
      </p:sp>
      <p:sp>
        <p:nvSpPr>
          <p:cNvPr id="9" name="Google Shape;90;p11">
            <a:extLst>
              <a:ext uri="{FF2B5EF4-FFF2-40B4-BE49-F238E27FC236}">
                <a16:creationId xmlns:a16="http://schemas.microsoft.com/office/drawing/2014/main" id="{71C8DE95-27DD-1B4C-B8AF-EF97218BC1B0}"/>
              </a:ext>
            </a:extLst>
          </p:cNvPr>
          <p:cNvSpPr txBox="1">
            <a:spLocks noGrp="1"/>
          </p:cNvSpPr>
          <p:nvPr>
            <p:ph type="body" idx="1"/>
          </p:nvPr>
        </p:nvSpPr>
        <p:spPr>
          <a:xfrm rot="-5400000">
            <a:off x="3108067" y="1431666"/>
            <a:ext cx="2743200" cy="184666"/>
          </a:xfrm>
          <a:prstGeom prst="rect">
            <a:avLst/>
          </a:prstGeom>
          <a:noFill/>
          <a:ln>
            <a:noFill/>
          </a:ln>
        </p:spPr>
        <p:txBody>
          <a:bodyPr spcFirstLastPara="1" wrap="square" lIns="91425" tIns="45700" rIns="91425" bIns="45700" anchor="t" anchorCtr="0">
            <a:noAutofit/>
          </a:bodyPr>
          <a:lstStyle>
            <a:lvl1pPr marL="457200" lvl="0" indent="-228600" algn="r">
              <a:spcBef>
                <a:spcPts val="0"/>
              </a:spcBef>
              <a:spcAft>
                <a:spcPts val="0"/>
              </a:spcAft>
              <a:buClr>
                <a:srgbClr val="FFFFFF"/>
              </a:buClr>
              <a:buSzPts val="600"/>
              <a:buNone/>
              <a:defRPr sz="600">
                <a:solidFill>
                  <a:srgbClr val="FFFFFF"/>
                </a:solidFill>
              </a:defRPr>
            </a:lvl1pPr>
            <a:lvl2pPr marL="914400" lvl="1" indent="-228600" algn="l">
              <a:spcBef>
                <a:spcPts val="1200"/>
              </a:spcBef>
              <a:spcAft>
                <a:spcPts val="0"/>
              </a:spcAft>
              <a:buClr>
                <a:schemeClr val="lt1"/>
              </a:buClr>
              <a:buSzPts val="1800"/>
              <a:buNone/>
              <a:defRPr sz="1800">
                <a:solidFill>
                  <a:schemeClr val="lt1"/>
                </a:solidFill>
              </a:defRPr>
            </a:lvl2pPr>
            <a:lvl3pPr marL="1371600" lvl="2" indent="-228600" algn="l">
              <a:spcBef>
                <a:spcPts val="1200"/>
              </a:spcBef>
              <a:spcAft>
                <a:spcPts val="0"/>
              </a:spcAft>
              <a:buClr>
                <a:schemeClr val="lt1"/>
              </a:buClr>
              <a:buSzPts val="1600"/>
              <a:buNone/>
              <a:defRPr sz="1600">
                <a:solidFill>
                  <a:schemeClr val="lt1"/>
                </a:solidFill>
              </a:defRPr>
            </a:lvl3pPr>
            <a:lvl4pPr marL="1828800" lvl="3" indent="-228600" algn="l">
              <a:spcBef>
                <a:spcPts val="280"/>
              </a:spcBef>
              <a:spcAft>
                <a:spcPts val="0"/>
              </a:spcAft>
              <a:buClr>
                <a:schemeClr val="lt1"/>
              </a:buClr>
              <a:buSzPts val="1400"/>
              <a:buNone/>
              <a:defRPr sz="1400">
                <a:solidFill>
                  <a:schemeClr val="lt1"/>
                </a:solidFill>
              </a:defRPr>
            </a:lvl4pPr>
            <a:lvl5pPr marL="2286000" lvl="4" indent="-228600" algn="l">
              <a:spcBef>
                <a:spcPts val="240"/>
              </a:spcBef>
              <a:spcAft>
                <a:spcPts val="0"/>
              </a:spcAft>
              <a:buClr>
                <a:schemeClr val="lt1"/>
              </a:buClr>
              <a:buSzPts val="1200"/>
              <a:buNone/>
              <a:defRPr sz="120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 name="Google Shape;37;p4">
            <a:extLst>
              <a:ext uri="{FF2B5EF4-FFF2-40B4-BE49-F238E27FC236}">
                <a16:creationId xmlns:a16="http://schemas.microsoft.com/office/drawing/2014/main" id="{C664FD1A-6962-7844-A8C1-C4A1044B25A6}"/>
              </a:ext>
            </a:extLst>
          </p:cNvPr>
          <p:cNvSpPr txBox="1">
            <a:spLocks noGrp="1"/>
          </p:cNvSpPr>
          <p:nvPr>
            <p:ph type="body" idx="13"/>
          </p:nvPr>
        </p:nvSpPr>
        <p:spPr>
          <a:xfrm>
            <a:off x="5029352" y="2057401"/>
            <a:ext cx="3657600" cy="4114799"/>
          </a:xfrm>
          <a:prstGeom prst="rect">
            <a:avLst/>
          </a:prstGeom>
          <a:noFill/>
          <a:ln>
            <a:noFill/>
          </a:ln>
        </p:spPr>
        <p:txBody>
          <a:bodyPr spcFirstLastPara="1" wrap="square" lIns="91425" tIns="45700" rIns="91425" bIns="45700" anchor="t" anchorCtr="0">
            <a:noAutofit/>
          </a:bodyPr>
          <a:lstStyle>
            <a:lvl1pPr marL="457200" lvl="0" indent="-355600" algn="l">
              <a:spcBef>
                <a:spcPts val="0"/>
              </a:spcBef>
              <a:spcAft>
                <a:spcPts val="0"/>
              </a:spcAft>
              <a:buClr>
                <a:srgbClr val="BA0B2F"/>
              </a:buClr>
              <a:buSzPts val="2000"/>
              <a:buFont typeface="Wingdings" pitchFamily="2" charset="2"/>
              <a:buChar char="§"/>
              <a:defRPr sz="1800" b="0" i="0">
                <a:solidFill>
                  <a:schemeClr val="tx1"/>
                </a:solidFill>
                <a:latin typeface="Gill Sans MT" panose="020B0502020104020203" pitchFamily="34" charset="77"/>
              </a:defRPr>
            </a:lvl1pPr>
            <a:lvl2pPr marL="914400" lvl="1" indent="-342900" algn="l">
              <a:spcBef>
                <a:spcPts val="1200"/>
              </a:spcBef>
              <a:spcAft>
                <a:spcPts val="0"/>
              </a:spcAft>
              <a:buClr>
                <a:srgbClr val="6C6463"/>
              </a:buClr>
              <a:buSzPts val="1800"/>
              <a:buChar char="–"/>
              <a:defRPr sz="1800">
                <a:solidFill>
                  <a:srgbClr val="6C6463"/>
                </a:solidFill>
              </a:defRPr>
            </a:lvl2pPr>
            <a:lvl3pPr marL="1371600" lvl="2" indent="-330200" algn="l">
              <a:spcBef>
                <a:spcPts val="1200"/>
              </a:spcBef>
              <a:spcAft>
                <a:spcPts val="0"/>
              </a:spcAft>
              <a:buClr>
                <a:srgbClr val="6C6463"/>
              </a:buClr>
              <a:buSzPts val="1600"/>
              <a:buChar char="•"/>
              <a:defRPr sz="1600">
                <a:solidFill>
                  <a:srgbClr val="6C6463"/>
                </a:solidFill>
              </a:defRPr>
            </a:lvl3pPr>
            <a:lvl4pPr marL="1828800" lvl="3" indent="-317500" algn="l">
              <a:spcBef>
                <a:spcPts val="280"/>
              </a:spcBef>
              <a:spcAft>
                <a:spcPts val="0"/>
              </a:spcAft>
              <a:buClr>
                <a:srgbClr val="6C6463"/>
              </a:buClr>
              <a:buSzPts val="1400"/>
              <a:buChar char="–"/>
              <a:defRPr sz="1400">
                <a:solidFill>
                  <a:srgbClr val="6C6463"/>
                </a:solidFill>
              </a:defRPr>
            </a:lvl4pPr>
            <a:lvl5pPr marL="2286000" lvl="4" indent="-317500" algn="l">
              <a:spcBef>
                <a:spcPts val="280"/>
              </a:spcBef>
              <a:spcAft>
                <a:spcPts val="0"/>
              </a:spcAft>
              <a:buClr>
                <a:srgbClr val="FFFFFF"/>
              </a:buClr>
              <a:buSzPts val="1400"/>
              <a:buChar char="»"/>
              <a:defRPr>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3" name="Google Shape;38;p4">
            <a:extLst>
              <a:ext uri="{FF2B5EF4-FFF2-40B4-BE49-F238E27FC236}">
                <a16:creationId xmlns:a16="http://schemas.microsoft.com/office/drawing/2014/main" id="{0F3C66F3-E080-3C47-99A1-853BC4C7A266}"/>
              </a:ext>
            </a:extLst>
          </p:cNvPr>
          <p:cNvSpPr txBox="1">
            <a:spLocks noGrp="1"/>
          </p:cNvSpPr>
          <p:nvPr>
            <p:ph type="title"/>
          </p:nvPr>
        </p:nvSpPr>
        <p:spPr>
          <a:xfrm>
            <a:off x="5029352" y="408204"/>
            <a:ext cx="3657296" cy="138988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rgbClr val="BA0C2F"/>
              </a:buClr>
              <a:buSzPts val="2800"/>
              <a:buFont typeface="Gill Sans"/>
              <a:buNone/>
              <a:defRPr>
                <a:solidFill>
                  <a:srgbClr val="20549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Tree>
    <p:extLst>
      <p:ext uri="{BB962C8B-B14F-4D97-AF65-F5344CB8AC3E}">
        <p14:creationId xmlns:p14="http://schemas.microsoft.com/office/powerpoint/2010/main" val="3918612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ain Content + Bottom Photo">
    <p:spTree>
      <p:nvGrpSpPr>
        <p:cNvPr id="1" name=""/>
        <p:cNvGrpSpPr/>
        <p:nvPr/>
      </p:nvGrpSpPr>
      <p:grpSpPr>
        <a:xfrm>
          <a:off x="0" y="0"/>
          <a:ext cx="0" cy="0"/>
          <a:chOff x="0" y="0"/>
          <a:chExt cx="0" cy="0"/>
        </a:xfrm>
      </p:grpSpPr>
      <p:sp>
        <p:nvSpPr>
          <p:cNvPr id="6" name="Google Shape;41;p5">
            <a:extLst>
              <a:ext uri="{FF2B5EF4-FFF2-40B4-BE49-F238E27FC236}">
                <a16:creationId xmlns:a16="http://schemas.microsoft.com/office/drawing/2014/main" id="{10F2612C-C574-BC49-9AB2-B46B2400ABC2}"/>
              </a:ext>
            </a:extLst>
          </p:cNvPr>
          <p:cNvSpPr>
            <a:spLocks noGrp="1"/>
          </p:cNvSpPr>
          <p:nvPr>
            <p:ph type="pic" idx="2"/>
          </p:nvPr>
        </p:nvSpPr>
        <p:spPr>
          <a:xfrm>
            <a:off x="152400" y="3429000"/>
            <a:ext cx="8839200" cy="3276600"/>
          </a:xfrm>
          <a:prstGeom prst="rect">
            <a:avLst/>
          </a:prstGeom>
          <a:solidFill>
            <a:schemeClr val="lt1"/>
          </a:solidFill>
          <a:ln>
            <a:noFill/>
          </a:ln>
        </p:spPr>
        <p:txBody>
          <a:bodyPr spcFirstLastPara="1" wrap="square" lIns="91425" tIns="45700" rIns="91425" bIns="45700" anchor="t" anchorCtr="0">
            <a:noAutofit/>
          </a:bodyPr>
          <a:lstStyle>
            <a:lvl1pPr marR="0" lvl="0" algn="l" rtl="0">
              <a:lnSpc>
                <a:spcPct val="100000"/>
              </a:lnSpc>
              <a:spcBef>
                <a:spcPts val="240"/>
              </a:spcBef>
              <a:spcAft>
                <a:spcPts val="0"/>
              </a:spcAft>
              <a:buClr>
                <a:srgbClr val="6C6463"/>
              </a:buClr>
              <a:buSzPts val="1200"/>
              <a:buFont typeface="Arial"/>
              <a:buNone/>
              <a:defRPr sz="1200" b="0" i="0" u="none" strike="noStrike" cap="none">
                <a:solidFill>
                  <a:srgbClr val="6C6463"/>
                </a:solidFill>
                <a:latin typeface="Gill Sans"/>
                <a:ea typeface="Gill Sans"/>
                <a:cs typeface="Gill Sans"/>
                <a:sym typeface="Gill Sans"/>
              </a:defRPr>
            </a:lvl1pPr>
            <a:lvl2pPr marR="0" lvl="1" algn="l" rtl="0">
              <a:spcBef>
                <a:spcPts val="0"/>
              </a:spcBef>
              <a:spcAft>
                <a:spcPts val="0"/>
              </a:spcAft>
              <a:buClr>
                <a:srgbClr val="635C5B"/>
              </a:buClr>
              <a:buSzPts val="2000"/>
              <a:buFont typeface="Arial"/>
              <a:buChar char="–"/>
              <a:defRPr sz="2000" b="0" i="0" u="none" strike="noStrike" cap="none">
                <a:solidFill>
                  <a:srgbClr val="635C5B"/>
                </a:solidFill>
                <a:latin typeface="Gill Sans"/>
                <a:ea typeface="Gill Sans"/>
                <a:cs typeface="Gill Sans"/>
                <a:sym typeface="Gill Sans"/>
              </a:defRPr>
            </a:lvl2pPr>
            <a:lvl3pPr marR="0" lvl="2" algn="l" rtl="0">
              <a:spcBef>
                <a:spcPts val="1200"/>
              </a:spcBef>
              <a:spcAft>
                <a:spcPts val="0"/>
              </a:spcAft>
              <a:buClr>
                <a:srgbClr val="6C6463"/>
              </a:buClr>
              <a:buSzPts val="1800"/>
              <a:buFont typeface="Arial"/>
              <a:buChar char="•"/>
              <a:defRPr sz="1800" b="0" i="0" u="none" strike="noStrike" cap="none">
                <a:solidFill>
                  <a:srgbClr val="6C6463"/>
                </a:solidFill>
                <a:latin typeface="Gill Sans"/>
                <a:ea typeface="Gill Sans"/>
                <a:cs typeface="Gill Sans"/>
                <a:sym typeface="Gill Sans"/>
              </a:defRPr>
            </a:lvl3pPr>
            <a:lvl4pPr marR="0" lvl="3" algn="l" rtl="0">
              <a:spcBef>
                <a:spcPts val="320"/>
              </a:spcBef>
              <a:spcAft>
                <a:spcPts val="0"/>
              </a:spcAft>
              <a:buClr>
                <a:srgbClr val="6C6463"/>
              </a:buClr>
              <a:buSzPts val="1600"/>
              <a:buFont typeface="Arial"/>
              <a:buChar char="–"/>
              <a:defRPr sz="1600" b="0" i="0" u="none" strike="noStrike" cap="none">
                <a:solidFill>
                  <a:srgbClr val="6C6463"/>
                </a:solidFill>
                <a:latin typeface="Gill Sans"/>
                <a:ea typeface="Gill Sans"/>
                <a:cs typeface="Gill Sans"/>
                <a:sym typeface="Gill Sans"/>
              </a:defRPr>
            </a:lvl4pPr>
            <a:lvl5pPr marR="0" lvl="4" algn="l" rtl="0">
              <a:spcBef>
                <a:spcPts val="280"/>
              </a:spcBef>
              <a:spcAft>
                <a:spcPts val="0"/>
              </a:spcAft>
              <a:buClr>
                <a:srgbClr val="6C6463"/>
              </a:buClr>
              <a:buSzPts val="1400"/>
              <a:buFont typeface="Arial"/>
              <a:buChar char="»"/>
              <a:defRPr sz="1400" b="0" i="0" u="none" strike="noStrike" cap="none">
                <a:solidFill>
                  <a:srgbClr val="6C6463"/>
                </a:solidFill>
                <a:latin typeface="Gill Sans"/>
                <a:ea typeface="Gill Sans"/>
                <a:cs typeface="Gill Sans"/>
                <a:sym typeface="Gill Sans"/>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9pPr>
          </a:lstStyle>
          <a:p>
            <a:endParaRPr dirty="0"/>
          </a:p>
        </p:txBody>
      </p:sp>
      <p:sp>
        <p:nvSpPr>
          <p:cNvPr id="7" name="Google Shape;42;p5">
            <a:extLst>
              <a:ext uri="{FF2B5EF4-FFF2-40B4-BE49-F238E27FC236}">
                <a16:creationId xmlns:a16="http://schemas.microsoft.com/office/drawing/2014/main" id="{D223A869-1978-B04D-8C7D-9F72C0AD3A81}"/>
              </a:ext>
            </a:extLst>
          </p:cNvPr>
          <p:cNvSpPr txBox="1">
            <a:spLocks noGrp="1"/>
          </p:cNvSpPr>
          <p:nvPr>
            <p:ph type="body" idx="1"/>
          </p:nvPr>
        </p:nvSpPr>
        <p:spPr>
          <a:xfrm>
            <a:off x="685800" y="1600200"/>
            <a:ext cx="7772400" cy="1600200"/>
          </a:xfrm>
          <a:prstGeom prst="rect">
            <a:avLst/>
          </a:prstGeom>
          <a:noFill/>
          <a:ln>
            <a:noFill/>
          </a:ln>
        </p:spPr>
        <p:txBody>
          <a:bodyPr spcFirstLastPara="1" wrap="square" lIns="91425" tIns="45700" rIns="91425" bIns="45700" anchor="t" anchorCtr="0">
            <a:noAutofit/>
          </a:bodyPr>
          <a:lstStyle>
            <a:lvl1pPr marL="457200" lvl="0" indent="-355600" algn="l">
              <a:spcBef>
                <a:spcPts val="0"/>
              </a:spcBef>
              <a:spcAft>
                <a:spcPts val="0"/>
              </a:spcAft>
              <a:buClr>
                <a:srgbClr val="BA0B2F"/>
              </a:buClr>
              <a:buSzPts val="2000"/>
              <a:buFont typeface="Wingdings" pitchFamily="2" charset="2"/>
              <a:buChar char="§"/>
              <a:defRPr sz="1800" b="0" i="0">
                <a:solidFill>
                  <a:schemeClr val="tx1"/>
                </a:solidFill>
                <a:latin typeface="Gill Sans MT" panose="020B0502020104020203" pitchFamily="34" charset="77"/>
                <a:cs typeface="Gill Sans" panose="020B0502020104020203" pitchFamily="34" charset="-79"/>
              </a:defRPr>
            </a:lvl1pPr>
            <a:lvl2pPr marL="914400" lvl="1" indent="-355600" algn="l">
              <a:spcBef>
                <a:spcPts val="1200"/>
              </a:spcBef>
              <a:spcAft>
                <a:spcPts val="0"/>
              </a:spcAft>
              <a:buClr>
                <a:srgbClr val="6C6463"/>
              </a:buClr>
              <a:buSzPts val="2000"/>
              <a:buChar char="–"/>
              <a:defRPr>
                <a:solidFill>
                  <a:srgbClr val="6C6463"/>
                </a:solidFill>
              </a:defRPr>
            </a:lvl2pPr>
            <a:lvl3pPr marL="1371600" lvl="2" indent="-342900" algn="l">
              <a:spcBef>
                <a:spcPts val="1200"/>
              </a:spcBef>
              <a:spcAft>
                <a:spcPts val="0"/>
              </a:spcAft>
              <a:buClr>
                <a:srgbClr val="6C6463"/>
              </a:buClr>
              <a:buSzPts val="1800"/>
              <a:buChar char="•"/>
              <a:defRPr>
                <a:solidFill>
                  <a:srgbClr val="6C6463"/>
                </a:solidFill>
              </a:defRPr>
            </a:lvl3pPr>
            <a:lvl4pPr marL="1828800" lvl="3" indent="-330200" algn="l">
              <a:spcBef>
                <a:spcPts val="320"/>
              </a:spcBef>
              <a:spcAft>
                <a:spcPts val="0"/>
              </a:spcAft>
              <a:buClr>
                <a:srgbClr val="6C6463"/>
              </a:buClr>
              <a:buSzPts val="1600"/>
              <a:buChar char="–"/>
              <a:defRPr>
                <a:solidFill>
                  <a:srgbClr val="6C6463"/>
                </a:solidFill>
              </a:defRPr>
            </a:lvl4pPr>
            <a:lvl5pPr marL="2286000" lvl="4" indent="-317500" algn="l">
              <a:spcBef>
                <a:spcPts val="280"/>
              </a:spcBef>
              <a:spcAft>
                <a:spcPts val="0"/>
              </a:spcAft>
              <a:buClr>
                <a:srgbClr val="FFFFFF"/>
              </a:buClr>
              <a:buSzPts val="1400"/>
              <a:buChar char="»"/>
              <a:defRPr>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8" name="Google Shape;46;p5">
            <a:extLst>
              <a:ext uri="{FF2B5EF4-FFF2-40B4-BE49-F238E27FC236}">
                <a16:creationId xmlns:a16="http://schemas.microsoft.com/office/drawing/2014/main" id="{D701A389-DBDB-2640-BF27-D6B6B967EEE7}"/>
              </a:ext>
            </a:extLst>
          </p:cNvPr>
          <p:cNvSpPr txBox="1">
            <a:spLocks noGrp="1"/>
          </p:cNvSpPr>
          <p:nvPr>
            <p:ph type="title"/>
          </p:nvPr>
        </p:nvSpPr>
        <p:spPr>
          <a:xfrm>
            <a:off x="686104" y="457200"/>
            <a:ext cx="7772400" cy="9144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rgbClr val="BA0C2F"/>
              </a:buClr>
              <a:buSzPts val="2800"/>
              <a:buFont typeface="Gill Sans"/>
              <a:buNone/>
              <a:defRPr>
                <a:solidFill>
                  <a:srgbClr val="20549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9" name="Rectangle 8">
            <a:extLst>
              <a:ext uri="{FF2B5EF4-FFF2-40B4-BE49-F238E27FC236}">
                <a16:creationId xmlns:a16="http://schemas.microsoft.com/office/drawing/2014/main" id="{FCEA9520-6089-C04D-84E7-F8E486708321}"/>
              </a:ext>
            </a:extLst>
          </p:cNvPr>
          <p:cNvSpPr>
            <a:spLocks/>
          </p:cNvSpPr>
          <p:nvPr userDrawn="1"/>
        </p:nvSpPr>
        <p:spPr>
          <a:xfrm>
            <a:off x="152400" y="3349487"/>
            <a:ext cx="4234933" cy="467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C3781576-C5E6-5F47-AC2A-21CD37A1AD0C}"/>
              </a:ext>
            </a:extLst>
          </p:cNvPr>
          <p:cNvSpPr>
            <a:spLocks noGrp="1"/>
          </p:cNvSpPr>
          <p:nvPr>
            <p:ph type="dt" idx="10"/>
          </p:nvPr>
        </p:nvSpPr>
        <p:spPr/>
        <p:txBody>
          <a:bodyPr/>
          <a:lstStyle>
            <a:lvl1pPr>
              <a:defRPr b="0" i="0">
                <a:latin typeface="Gill Sans MT" panose="020B0502020104020203" pitchFamily="34" charset="77"/>
              </a:defRPr>
            </a:lvl1pPr>
          </a:lstStyle>
          <a:p>
            <a:endParaRPr lang="en-US" dirty="0"/>
          </a:p>
        </p:txBody>
      </p:sp>
      <p:sp>
        <p:nvSpPr>
          <p:cNvPr id="4" name="Footer Placeholder 3">
            <a:extLst>
              <a:ext uri="{FF2B5EF4-FFF2-40B4-BE49-F238E27FC236}">
                <a16:creationId xmlns:a16="http://schemas.microsoft.com/office/drawing/2014/main" id="{C3A079E5-EEED-564B-A869-5D98039460C6}"/>
              </a:ext>
            </a:extLst>
          </p:cNvPr>
          <p:cNvSpPr>
            <a:spLocks noGrp="1"/>
          </p:cNvSpPr>
          <p:nvPr>
            <p:ph type="ftr" idx="11"/>
          </p:nvPr>
        </p:nvSpPr>
        <p:spPr/>
        <p:txBody>
          <a:bodyPr/>
          <a:lstStyle>
            <a:lvl1pPr>
              <a:defRPr b="0" i="0">
                <a:latin typeface="Gill Sans MT" panose="020B0502020104020203" pitchFamily="34" charset="77"/>
              </a:defRPr>
            </a:lvl1pPr>
          </a:lstStyle>
          <a:p>
            <a:endParaRPr lang="en-US" dirty="0"/>
          </a:p>
        </p:txBody>
      </p:sp>
      <p:sp>
        <p:nvSpPr>
          <p:cNvPr id="5" name="Slide Number Placeholder 4">
            <a:extLst>
              <a:ext uri="{FF2B5EF4-FFF2-40B4-BE49-F238E27FC236}">
                <a16:creationId xmlns:a16="http://schemas.microsoft.com/office/drawing/2014/main" id="{1F56B59C-B74E-2B47-86C1-E280E6696214}"/>
              </a:ext>
            </a:extLst>
          </p:cNvPr>
          <p:cNvSpPr>
            <a:spLocks noGrp="1"/>
          </p:cNvSpPr>
          <p:nvPr>
            <p:ph type="sldNum" idx="12"/>
          </p:nvPr>
        </p:nvSpPr>
        <p:spPr/>
        <p:txBody>
          <a:bodyPr/>
          <a:lstStyle>
            <a:lvl1pPr>
              <a:defRPr b="0" i="0">
                <a:latin typeface="Gill Sans MT" panose="020B0502020104020203" pitchFamily="34" charset="77"/>
              </a:defRPr>
            </a:lvl1pPr>
          </a:lstStyle>
          <a:p>
            <a:fld id="{00000000-1234-1234-1234-123412341234}" type="slidenum">
              <a:rPr lang="en-US" smtClean="0"/>
              <a:pPr/>
              <a:t>‹#›</a:t>
            </a:fld>
            <a:endParaRPr lang="en-US" dirty="0"/>
          </a:p>
        </p:txBody>
      </p:sp>
      <p:sp>
        <p:nvSpPr>
          <p:cNvPr id="13" name="Google Shape;47;p5">
            <a:extLst>
              <a:ext uri="{FF2B5EF4-FFF2-40B4-BE49-F238E27FC236}">
                <a16:creationId xmlns:a16="http://schemas.microsoft.com/office/drawing/2014/main" id="{32B38C30-EB4E-B940-BD4C-08782DBA8303}"/>
              </a:ext>
            </a:extLst>
          </p:cNvPr>
          <p:cNvSpPr txBox="1">
            <a:spLocks noGrp="1"/>
          </p:cNvSpPr>
          <p:nvPr>
            <p:ph type="body" idx="3"/>
          </p:nvPr>
        </p:nvSpPr>
        <p:spPr>
          <a:xfrm rot="-5400000">
            <a:off x="7527667" y="4708266"/>
            <a:ext cx="2743200" cy="184666"/>
          </a:xfrm>
          <a:prstGeom prst="rect">
            <a:avLst/>
          </a:prstGeom>
          <a:noFill/>
          <a:ln>
            <a:noFill/>
          </a:ln>
        </p:spPr>
        <p:txBody>
          <a:bodyPr spcFirstLastPara="1" wrap="square" lIns="91425" tIns="45700" rIns="91425" bIns="45700" anchor="t" anchorCtr="0">
            <a:noAutofit/>
          </a:bodyPr>
          <a:lstStyle>
            <a:lvl1pPr marL="457200" lvl="0" indent="-228600" algn="r">
              <a:spcBef>
                <a:spcPts val="0"/>
              </a:spcBef>
              <a:spcAft>
                <a:spcPts val="0"/>
              </a:spcAft>
              <a:buClr>
                <a:srgbClr val="FFFFFF"/>
              </a:buClr>
              <a:buSzPts val="600"/>
              <a:buNone/>
              <a:defRPr sz="600">
                <a:solidFill>
                  <a:srgbClr val="FFFFFF"/>
                </a:solidFill>
              </a:defRPr>
            </a:lvl1pPr>
            <a:lvl2pPr marL="914400" lvl="1" indent="-228600" algn="l">
              <a:spcBef>
                <a:spcPts val="1200"/>
              </a:spcBef>
              <a:spcAft>
                <a:spcPts val="0"/>
              </a:spcAft>
              <a:buClr>
                <a:schemeClr val="lt1"/>
              </a:buClr>
              <a:buSzPts val="1800"/>
              <a:buNone/>
              <a:defRPr sz="1800">
                <a:solidFill>
                  <a:schemeClr val="lt1"/>
                </a:solidFill>
              </a:defRPr>
            </a:lvl2pPr>
            <a:lvl3pPr marL="1371600" lvl="2" indent="-228600" algn="l">
              <a:spcBef>
                <a:spcPts val="1200"/>
              </a:spcBef>
              <a:spcAft>
                <a:spcPts val="0"/>
              </a:spcAft>
              <a:buClr>
                <a:schemeClr val="lt1"/>
              </a:buClr>
              <a:buSzPts val="1600"/>
              <a:buNone/>
              <a:defRPr sz="1600">
                <a:solidFill>
                  <a:schemeClr val="lt1"/>
                </a:solidFill>
              </a:defRPr>
            </a:lvl3pPr>
            <a:lvl4pPr marL="1828800" lvl="3" indent="-228600" algn="l">
              <a:spcBef>
                <a:spcPts val="280"/>
              </a:spcBef>
              <a:spcAft>
                <a:spcPts val="0"/>
              </a:spcAft>
              <a:buClr>
                <a:schemeClr val="lt1"/>
              </a:buClr>
              <a:buSzPts val="1400"/>
              <a:buNone/>
              <a:defRPr sz="1400">
                <a:solidFill>
                  <a:schemeClr val="lt1"/>
                </a:solidFill>
              </a:defRPr>
            </a:lvl4pPr>
            <a:lvl5pPr marL="2286000" lvl="4" indent="-228600" algn="l">
              <a:spcBef>
                <a:spcPts val="240"/>
              </a:spcBef>
              <a:spcAft>
                <a:spcPts val="0"/>
              </a:spcAft>
              <a:buClr>
                <a:schemeClr val="lt1"/>
              </a:buClr>
              <a:buSzPts val="1200"/>
              <a:buNone/>
              <a:defRPr sz="120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3338950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EC62EA0-E222-1A42-889B-21764FB004E3}"/>
              </a:ext>
            </a:extLst>
          </p:cNvPr>
          <p:cNvPicPr>
            <a:picLocks noChangeAspect="1"/>
          </p:cNvPicPr>
          <p:nvPr userDrawn="1"/>
        </p:nvPicPr>
        <p:blipFill>
          <a:blip r:embed="rId2"/>
          <a:srcRect t="20910" b="20910"/>
          <a:stretch/>
        </p:blipFill>
        <p:spPr>
          <a:xfrm>
            <a:off x="0" y="0"/>
            <a:ext cx="9144000" cy="6884759"/>
          </a:xfrm>
          <a:prstGeom prst="rect">
            <a:avLst/>
          </a:prstGeom>
        </p:spPr>
      </p:pic>
      <p:sp>
        <p:nvSpPr>
          <p:cNvPr id="7" name="Google Shape;60;p7">
            <a:extLst>
              <a:ext uri="{FF2B5EF4-FFF2-40B4-BE49-F238E27FC236}">
                <a16:creationId xmlns:a16="http://schemas.microsoft.com/office/drawing/2014/main" id="{7C87597B-FCC1-E445-88D8-2FE87DE289AF}"/>
              </a:ext>
            </a:extLst>
          </p:cNvPr>
          <p:cNvSpPr txBox="1">
            <a:spLocks noGrp="1"/>
          </p:cNvSpPr>
          <p:nvPr>
            <p:ph type="ctrTitle"/>
          </p:nvPr>
        </p:nvSpPr>
        <p:spPr>
          <a:xfrm>
            <a:off x="685800" y="2133600"/>
            <a:ext cx="5486400" cy="16002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rgbClr val="FFFFFF"/>
              </a:buClr>
              <a:buSzPts val="3200"/>
              <a:buFont typeface="Gill Sans"/>
              <a:buNone/>
              <a:defRPr sz="3200">
                <a:solidFill>
                  <a:schemeClr val="bg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8" name="Google Shape;61;p7">
            <a:extLst>
              <a:ext uri="{FF2B5EF4-FFF2-40B4-BE49-F238E27FC236}">
                <a16:creationId xmlns:a16="http://schemas.microsoft.com/office/drawing/2014/main" id="{2DB03265-6CFF-CA48-BF20-8F44CEE4ADF7}"/>
              </a:ext>
            </a:extLst>
          </p:cNvPr>
          <p:cNvSpPr txBox="1">
            <a:spLocks noGrp="1"/>
          </p:cNvSpPr>
          <p:nvPr>
            <p:ph type="subTitle" idx="1"/>
          </p:nvPr>
        </p:nvSpPr>
        <p:spPr>
          <a:xfrm>
            <a:off x="685800" y="4114800"/>
            <a:ext cx="3429000" cy="1600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rgbClr val="FFFFFF"/>
              </a:buClr>
              <a:buSzPts val="1800"/>
              <a:buNone/>
              <a:defRPr sz="1500" b="0" i="0">
                <a:solidFill>
                  <a:schemeClr val="bg1"/>
                </a:solidFill>
                <a:latin typeface="Gill Sans MT" panose="020B0502020104020203" pitchFamily="34" charset="77"/>
              </a:defRPr>
            </a:lvl1pPr>
            <a:lvl2pPr lvl="1" algn="ctr">
              <a:spcBef>
                <a:spcPts val="1200"/>
              </a:spcBef>
              <a:spcAft>
                <a:spcPts val="0"/>
              </a:spcAft>
              <a:buClr>
                <a:srgbClr val="888888"/>
              </a:buClr>
              <a:buSzPts val="2000"/>
              <a:buNone/>
              <a:defRPr>
                <a:solidFill>
                  <a:srgbClr val="888888"/>
                </a:solidFill>
              </a:defRPr>
            </a:lvl2pPr>
            <a:lvl3pPr lvl="2" algn="ctr">
              <a:spcBef>
                <a:spcPts val="1200"/>
              </a:spcBef>
              <a:spcAft>
                <a:spcPts val="0"/>
              </a:spcAft>
              <a:buClr>
                <a:srgbClr val="888888"/>
              </a:buClr>
              <a:buSzPts val="1800"/>
              <a:buNone/>
              <a:defRPr>
                <a:solidFill>
                  <a:srgbClr val="888888"/>
                </a:solidFill>
              </a:defRPr>
            </a:lvl3pPr>
            <a:lvl4pPr lvl="3" algn="ctr">
              <a:spcBef>
                <a:spcPts val="320"/>
              </a:spcBef>
              <a:spcAft>
                <a:spcPts val="0"/>
              </a:spcAft>
              <a:buClr>
                <a:srgbClr val="888888"/>
              </a:buClr>
              <a:buSzPts val="1600"/>
              <a:buNone/>
              <a:defRPr>
                <a:solidFill>
                  <a:srgbClr val="888888"/>
                </a:solidFill>
              </a:defRPr>
            </a:lvl4pPr>
            <a:lvl5pPr lvl="4" algn="ctr">
              <a:spcBef>
                <a:spcPts val="280"/>
              </a:spcBef>
              <a:spcAft>
                <a:spcPts val="0"/>
              </a:spcAft>
              <a:buClr>
                <a:srgbClr val="888888"/>
              </a:buClr>
              <a:buSzPts val="14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dirty="0"/>
          </a:p>
        </p:txBody>
      </p:sp>
      <p:pic>
        <p:nvPicPr>
          <p:cNvPr id="9" name="Google Shape;63;p7">
            <a:extLst>
              <a:ext uri="{FF2B5EF4-FFF2-40B4-BE49-F238E27FC236}">
                <a16:creationId xmlns:a16="http://schemas.microsoft.com/office/drawing/2014/main" id="{3B632DA7-4F00-B742-BF2B-F59A1E6EF11F}"/>
              </a:ext>
            </a:extLst>
          </p:cNvPr>
          <p:cNvPicPr preferRelativeResize="0"/>
          <p:nvPr userDrawn="1"/>
        </p:nvPicPr>
        <p:blipFill rotWithShape="1">
          <a:blip r:embed="rId3">
            <a:alphaModFix/>
          </a:blip>
          <a:srcRect/>
          <a:stretch/>
        </p:blipFill>
        <p:spPr>
          <a:xfrm>
            <a:off x="691522" y="685800"/>
            <a:ext cx="1813366" cy="544010"/>
          </a:xfrm>
          <a:prstGeom prst="rect">
            <a:avLst/>
          </a:prstGeom>
          <a:noFill/>
          <a:ln>
            <a:noFill/>
          </a:ln>
          <a:effectLst>
            <a:outerShdw blurRad="254000" algn="tl" rotWithShape="0">
              <a:srgbClr val="000000">
                <a:alpha val="20000"/>
              </a:srgbClr>
            </a:outerShdw>
          </a:effectLst>
        </p:spPr>
      </p:pic>
      <p:sp>
        <p:nvSpPr>
          <p:cNvPr id="3" name="Date Placeholder 2">
            <a:extLst>
              <a:ext uri="{FF2B5EF4-FFF2-40B4-BE49-F238E27FC236}">
                <a16:creationId xmlns:a16="http://schemas.microsoft.com/office/drawing/2014/main" id="{0F72A725-F509-C540-B7BC-8F366B5D4A8B}"/>
              </a:ext>
            </a:extLst>
          </p:cNvPr>
          <p:cNvSpPr>
            <a:spLocks noGrp="1"/>
          </p:cNvSpPr>
          <p:nvPr>
            <p:ph type="dt" idx="10"/>
          </p:nvPr>
        </p:nvSpPr>
        <p:spPr/>
        <p:txBody>
          <a:bodyPr/>
          <a:lstStyle>
            <a:lvl1pPr>
              <a:defRPr b="0" i="0">
                <a:solidFill>
                  <a:schemeClr val="bg1"/>
                </a:solidFill>
                <a:latin typeface="Gill Sans MT" panose="020B0502020104020203" pitchFamily="34" charset="77"/>
              </a:defRPr>
            </a:lvl1pPr>
          </a:lstStyle>
          <a:p>
            <a:endParaRPr lang="en-US" dirty="0"/>
          </a:p>
        </p:txBody>
      </p:sp>
      <p:sp>
        <p:nvSpPr>
          <p:cNvPr id="4" name="Footer Placeholder 3">
            <a:extLst>
              <a:ext uri="{FF2B5EF4-FFF2-40B4-BE49-F238E27FC236}">
                <a16:creationId xmlns:a16="http://schemas.microsoft.com/office/drawing/2014/main" id="{3B9CD085-4071-0D47-B932-BAE13EF53C0C}"/>
              </a:ext>
            </a:extLst>
          </p:cNvPr>
          <p:cNvSpPr>
            <a:spLocks noGrp="1"/>
          </p:cNvSpPr>
          <p:nvPr>
            <p:ph type="ftr" idx="11"/>
          </p:nvPr>
        </p:nvSpPr>
        <p:spPr/>
        <p:txBody>
          <a:bodyPr/>
          <a:lstStyle>
            <a:lvl1pPr>
              <a:defRPr b="0" i="0">
                <a:solidFill>
                  <a:schemeClr val="bg1"/>
                </a:solidFill>
                <a:latin typeface="Gill Sans MT" panose="020B0502020104020203" pitchFamily="34" charset="77"/>
              </a:defRPr>
            </a:lvl1pPr>
          </a:lstStyle>
          <a:p>
            <a:endParaRPr lang="en-US" dirty="0"/>
          </a:p>
        </p:txBody>
      </p:sp>
      <p:sp>
        <p:nvSpPr>
          <p:cNvPr id="5" name="Slide Number Placeholder 4">
            <a:extLst>
              <a:ext uri="{FF2B5EF4-FFF2-40B4-BE49-F238E27FC236}">
                <a16:creationId xmlns:a16="http://schemas.microsoft.com/office/drawing/2014/main" id="{5402F309-698E-7148-9F2C-DD50DFBED225}"/>
              </a:ext>
            </a:extLst>
          </p:cNvPr>
          <p:cNvSpPr>
            <a:spLocks noGrp="1"/>
          </p:cNvSpPr>
          <p:nvPr>
            <p:ph type="sldNum" idx="12"/>
          </p:nvPr>
        </p:nvSpPr>
        <p:spPr/>
        <p:txBody>
          <a:bodyPr/>
          <a:lstStyle>
            <a:lvl1pPr>
              <a:defRPr>
                <a:solidFill>
                  <a:schemeClr val="bg1"/>
                </a:solidFill>
              </a:defRPr>
            </a:lvl1pPr>
          </a:lstStyle>
          <a:p>
            <a:fld id="{00000000-1234-1234-1234-123412341234}" type="slidenum">
              <a:rPr lang="en-US" smtClean="0"/>
              <a:pPr/>
              <a:t>‹#›</a:t>
            </a:fld>
            <a:endParaRPr lang="en-US" dirty="0"/>
          </a:p>
        </p:txBody>
      </p:sp>
      <p:cxnSp>
        <p:nvCxnSpPr>
          <p:cNvPr id="10" name="Google Shape;62;p7">
            <a:extLst>
              <a:ext uri="{FF2B5EF4-FFF2-40B4-BE49-F238E27FC236}">
                <a16:creationId xmlns:a16="http://schemas.microsoft.com/office/drawing/2014/main" id="{C66C718A-D202-6041-8362-FCDB4C235F82}"/>
              </a:ext>
            </a:extLst>
          </p:cNvPr>
          <p:cNvCxnSpPr/>
          <p:nvPr userDrawn="1"/>
        </p:nvCxnSpPr>
        <p:spPr>
          <a:xfrm>
            <a:off x="762000" y="3886200"/>
            <a:ext cx="320040" cy="0"/>
          </a:xfrm>
          <a:prstGeom prst="straightConnector1">
            <a:avLst/>
          </a:prstGeom>
          <a:noFill/>
          <a:ln w="19050" cap="flat" cmpd="sng">
            <a:solidFill>
              <a:schemeClr val="lt1"/>
            </a:solidFill>
            <a:prstDash val="solid"/>
            <a:round/>
            <a:headEnd type="none" w="sm" len="sm"/>
            <a:tailEnd type="none" w="sm" len="sm"/>
          </a:ln>
        </p:spPr>
      </p:cxnSp>
    </p:spTree>
    <p:extLst>
      <p:ext uri="{BB962C8B-B14F-4D97-AF65-F5344CB8AC3E}">
        <p14:creationId xmlns:p14="http://schemas.microsoft.com/office/powerpoint/2010/main" val="4751755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ransition Slide + Bottom Photo">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CF21229-629B-8E47-BE11-A350DD10EB39}"/>
              </a:ext>
            </a:extLst>
          </p:cNvPr>
          <p:cNvPicPr>
            <a:picLocks noChangeAspect="1"/>
          </p:cNvPicPr>
          <p:nvPr userDrawn="1"/>
        </p:nvPicPr>
        <p:blipFill>
          <a:blip r:embed="rId2"/>
          <a:srcRect t="36091" b="36091"/>
          <a:stretch/>
        </p:blipFill>
        <p:spPr>
          <a:xfrm>
            <a:off x="0" y="0"/>
            <a:ext cx="9144000" cy="3291840"/>
          </a:xfrm>
          <a:prstGeom prst="rect">
            <a:avLst/>
          </a:prstGeom>
        </p:spPr>
      </p:pic>
      <p:sp>
        <p:nvSpPr>
          <p:cNvPr id="6" name="Google Shape;65;p8">
            <a:extLst>
              <a:ext uri="{FF2B5EF4-FFF2-40B4-BE49-F238E27FC236}">
                <a16:creationId xmlns:a16="http://schemas.microsoft.com/office/drawing/2014/main" id="{6D944109-0069-EA42-A087-D3665C7006AC}"/>
              </a:ext>
            </a:extLst>
          </p:cNvPr>
          <p:cNvSpPr txBox="1">
            <a:spLocks noGrp="1"/>
          </p:cNvSpPr>
          <p:nvPr>
            <p:ph type="title"/>
          </p:nvPr>
        </p:nvSpPr>
        <p:spPr>
          <a:xfrm>
            <a:off x="1143000" y="827782"/>
            <a:ext cx="5486400" cy="107721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rgbClr val="FFFFFF"/>
              </a:buClr>
              <a:buSzPts val="3200"/>
              <a:buFont typeface="Gill Sans"/>
              <a:buNone/>
              <a:defRPr sz="3200">
                <a:solidFill>
                  <a:schemeClr val="bg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7" name="Google Shape;66;p8">
            <a:extLst>
              <a:ext uri="{FF2B5EF4-FFF2-40B4-BE49-F238E27FC236}">
                <a16:creationId xmlns:a16="http://schemas.microsoft.com/office/drawing/2014/main" id="{DA328F4D-55EB-4A4B-B3C6-D6C720BCCDCD}"/>
              </a:ext>
            </a:extLst>
          </p:cNvPr>
          <p:cNvSpPr txBox="1">
            <a:spLocks noGrp="1"/>
          </p:cNvSpPr>
          <p:nvPr>
            <p:ph type="dt" idx="10"/>
          </p:nvPr>
        </p:nvSpPr>
        <p:spPr>
          <a:xfrm>
            <a:off x="152400" y="6530079"/>
            <a:ext cx="2133600" cy="18466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 name="Google Shape;67;p8">
            <a:extLst>
              <a:ext uri="{FF2B5EF4-FFF2-40B4-BE49-F238E27FC236}">
                <a16:creationId xmlns:a16="http://schemas.microsoft.com/office/drawing/2014/main" id="{33CC975C-898F-5340-A116-921FC39F4AD4}"/>
              </a:ext>
            </a:extLst>
          </p:cNvPr>
          <p:cNvSpPr txBox="1">
            <a:spLocks noGrp="1"/>
          </p:cNvSpPr>
          <p:nvPr>
            <p:ph type="ftr" idx="11"/>
          </p:nvPr>
        </p:nvSpPr>
        <p:spPr>
          <a:xfrm>
            <a:off x="3124200" y="6530079"/>
            <a:ext cx="2895600" cy="18466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 name="Google Shape;68;p8">
            <a:extLst>
              <a:ext uri="{FF2B5EF4-FFF2-40B4-BE49-F238E27FC236}">
                <a16:creationId xmlns:a16="http://schemas.microsoft.com/office/drawing/2014/main" id="{3B8A840A-C892-A848-99A8-ED6A732E1E53}"/>
              </a:ext>
            </a:extLst>
          </p:cNvPr>
          <p:cNvSpPr txBox="1">
            <a:spLocks noGrp="1"/>
          </p:cNvSpPr>
          <p:nvPr>
            <p:ph type="sldNum" idx="12"/>
          </p:nvPr>
        </p:nvSpPr>
        <p:spPr>
          <a:xfrm>
            <a:off x="6858000" y="6530079"/>
            <a:ext cx="2133600" cy="18466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600" b="0" i="0" u="none" strike="noStrike" cap="none">
                <a:solidFill>
                  <a:srgbClr val="FFFFFF"/>
                </a:solidFill>
                <a:latin typeface="Gill Sans"/>
                <a:ea typeface="Gill Sans"/>
                <a:cs typeface="Gill Sans"/>
                <a:sym typeface="Gill Sans"/>
              </a:defRPr>
            </a:lvl1pPr>
            <a:lvl2pPr marL="0" lvl="1" indent="0" algn="r">
              <a:spcBef>
                <a:spcPts val="0"/>
              </a:spcBef>
              <a:buNone/>
              <a:defRPr sz="600" b="0" i="0" u="none" strike="noStrike" cap="none">
                <a:solidFill>
                  <a:srgbClr val="FFFFFF"/>
                </a:solidFill>
                <a:latin typeface="Gill Sans"/>
                <a:ea typeface="Gill Sans"/>
                <a:cs typeface="Gill Sans"/>
                <a:sym typeface="Gill Sans"/>
              </a:defRPr>
            </a:lvl2pPr>
            <a:lvl3pPr marL="0" lvl="2" indent="0" algn="r">
              <a:spcBef>
                <a:spcPts val="0"/>
              </a:spcBef>
              <a:buNone/>
              <a:defRPr sz="600" b="0" i="0" u="none" strike="noStrike" cap="none">
                <a:solidFill>
                  <a:srgbClr val="FFFFFF"/>
                </a:solidFill>
                <a:latin typeface="Gill Sans"/>
                <a:ea typeface="Gill Sans"/>
                <a:cs typeface="Gill Sans"/>
                <a:sym typeface="Gill Sans"/>
              </a:defRPr>
            </a:lvl3pPr>
            <a:lvl4pPr marL="0" lvl="3" indent="0" algn="r">
              <a:spcBef>
                <a:spcPts val="0"/>
              </a:spcBef>
              <a:buNone/>
              <a:defRPr sz="600" b="0" i="0" u="none" strike="noStrike" cap="none">
                <a:solidFill>
                  <a:srgbClr val="FFFFFF"/>
                </a:solidFill>
                <a:latin typeface="Gill Sans"/>
                <a:ea typeface="Gill Sans"/>
                <a:cs typeface="Gill Sans"/>
                <a:sym typeface="Gill Sans"/>
              </a:defRPr>
            </a:lvl4pPr>
            <a:lvl5pPr marL="0" lvl="4" indent="0" algn="r">
              <a:spcBef>
                <a:spcPts val="0"/>
              </a:spcBef>
              <a:buNone/>
              <a:defRPr sz="600" b="0" i="0" u="none" strike="noStrike" cap="none">
                <a:solidFill>
                  <a:srgbClr val="FFFFFF"/>
                </a:solidFill>
                <a:latin typeface="Gill Sans"/>
                <a:ea typeface="Gill Sans"/>
                <a:cs typeface="Gill Sans"/>
                <a:sym typeface="Gill Sans"/>
              </a:defRPr>
            </a:lvl5pPr>
            <a:lvl6pPr marL="0" lvl="5" indent="0" algn="r">
              <a:spcBef>
                <a:spcPts val="0"/>
              </a:spcBef>
              <a:buNone/>
              <a:defRPr sz="600" b="0" i="0" u="none" strike="noStrike" cap="none">
                <a:solidFill>
                  <a:srgbClr val="FFFFFF"/>
                </a:solidFill>
                <a:latin typeface="Gill Sans"/>
                <a:ea typeface="Gill Sans"/>
                <a:cs typeface="Gill Sans"/>
                <a:sym typeface="Gill Sans"/>
              </a:defRPr>
            </a:lvl6pPr>
            <a:lvl7pPr marL="0" lvl="6" indent="0" algn="r">
              <a:spcBef>
                <a:spcPts val="0"/>
              </a:spcBef>
              <a:buNone/>
              <a:defRPr sz="600" b="0" i="0" u="none" strike="noStrike" cap="none">
                <a:solidFill>
                  <a:srgbClr val="FFFFFF"/>
                </a:solidFill>
                <a:latin typeface="Gill Sans"/>
                <a:ea typeface="Gill Sans"/>
                <a:cs typeface="Gill Sans"/>
                <a:sym typeface="Gill Sans"/>
              </a:defRPr>
            </a:lvl7pPr>
            <a:lvl8pPr marL="0" lvl="7" indent="0" algn="r">
              <a:spcBef>
                <a:spcPts val="0"/>
              </a:spcBef>
              <a:buNone/>
              <a:defRPr sz="600" b="0" i="0" u="none" strike="noStrike" cap="none">
                <a:solidFill>
                  <a:srgbClr val="FFFFFF"/>
                </a:solidFill>
                <a:latin typeface="Gill Sans"/>
                <a:ea typeface="Gill Sans"/>
                <a:cs typeface="Gill Sans"/>
                <a:sym typeface="Gill Sans"/>
              </a:defRPr>
            </a:lvl8pPr>
            <a:lvl9pPr marL="0" lvl="8" indent="0" algn="r">
              <a:spcBef>
                <a:spcPts val="0"/>
              </a:spcBef>
              <a:buNone/>
              <a:defRPr sz="600" b="0" i="0" u="none" strike="noStrike" cap="none">
                <a:solidFill>
                  <a:srgbClr val="FFFFFF"/>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pic>
        <p:nvPicPr>
          <p:cNvPr id="10" name="Google Shape;69;p8">
            <a:extLst>
              <a:ext uri="{FF2B5EF4-FFF2-40B4-BE49-F238E27FC236}">
                <a16:creationId xmlns:a16="http://schemas.microsoft.com/office/drawing/2014/main" id="{B9C3F4F1-70A3-A448-8E13-045DABAD717D}"/>
              </a:ext>
            </a:extLst>
          </p:cNvPr>
          <p:cNvPicPr preferRelativeResize="0"/>
          <p:nvPr userDrawn="1"/>
        </p:nvPicPr>
        <p:blipFill rotWithShape="1">
          <a:blip r:embed="rId3">
            <a:alphaModFix/>
          </a:blip>
          <a:srcRect/>
          <a:stretch/>
        </p:blipFill>
        <p:spPr>
          <a:xfrm>
            <a:off x="692285" y="5943600"/>
            <a:ext cx="1524000" cy="457200"/>
          </a:xfrm>
          <a:prstGeom prst="rect">
            <a:avLst/>
          </a:prstGeom>
          <a:noFill/>
          <a:ln>
            <a:noFill/>
          </a:ln>
        </p:spPr>
      </p:pic>
      <p:cxnSp>
        <p:nvCxnSpPr>
          <p:cNvPr id="11" name="Google Shape;70;p8">
            <a:extLst>
              <a:ext uri="{FF2B5EF4-FFF2-40B4-BE49-F238E27FC236}">
                <a16:creationId xmlns:a16="http://schemas.microsoft.com/office/drawing/2014/main" id="{5FD2A2F7-719F-774F-81FD-1AFD69F182F2}"/>
              </a:ext>
            </a:extLst>
          </p:cNvPr>
          <p:cNvCxnSpPr/>
          <p:nvPr userDrawn="1"/>
        </p:nvCxnSpPr>
        <p:spPr>
          <a:xfrm>
            <a:off x="746760" y="990600"/>
            <a:ext cx="320040" cy="0"/>
          </a:xfrm>
          <a:prstGeom prst="straightConnector1">
            <a:avLst/>
          </a:prstGeom>
          <a:noFill/>
          <a:ln w="19050" cap="flat" cmpd="sng">
            <a:solidFill>
              <a:srgbClr val="FFFFFF"/>
            </a:solidFill>
            <a:prstDash val="solid"/>
            <a:round/>
            <a:headEnd type="none" w="sm" len="sm"/>
            <a:tailEnd type="none" w="sm" len="sm"/>
          </a:ln>
        </p:spPr>
      </p:cxnSp>
      <p:sp>
        <p:nvSpPr>
          <p:cNvPr id="13" name="Picture Placeholder 2">
            <a:extLst>
              <a:ext uri="{FF2B5EF4-FFF2-40B4-BE49-F238E27FC236}">
                <a16:creationId xmlns:a16="http://schemas.microsoft.com/office/drawing/2014/main" id="{2F489189-67C6-C047-A517-B307CC0AFEFF}"/>
              </a:ext>
            </a:extLst>
          </p:cNvPr>
          <p:cNvSpPr>
            <a:spLocks noGrp="1"/>
          </p:cNvSpPr>
          <p:nvPr>
            <p:ph type="pic" sz="quarter" idx="13"/>
          </p:nvPr>
        </p:nvSpPr>
        <p:spPr>
          <a:xfrm>
            <a:off x="0" y="3292475"/>
            <a:ext cx="9144000" cy="3565525"/>
          </a:xfrm>
        </p:spPr>
        <p:txBody>
          <a:bodyPr/>
          <a:lstStyle>
            <a:lvl1pPr>
              <a:defRPr>
                <a:solidFill>
                  <a:schemeClr val="tx1"/>
                </a:solidFill>
              </a:defRPr>
            </a:lvl1pPr>
          </a:lstStyle>
          <a:p>
            <a:endParaRPr lang="en-US" dirty="0"/>
          </a:p>
        </p:txBody>
      </p:sp>
    </p:spTree>
    <p:extLst>
      <p:ext uri="{BB962C8B-B14F-4D97-AF65-F5344CB8AC3E}">
        <p14:creationId xmlns:p14="http://schemas.microsoft.com/office/powerpoint/2010/main" val="2604926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63C3F46-509B-1D40-98AE-2CF09FE97EFE}"/>
              </a:ext>
            </a:extLst>
          </p:cNvPr>
          <p:cNvSpPr>
            <a:spLocks noGrp="1"/>
          </p:cNvSpPr>
          <p:nvPr>
            <p:ph type="dt" idx="10"/>
          </p:nvPr>
        </p:nvSpPr>
        <p:spPr/>
        <p:txBody>
          <a:bodyPr/>
          <a:lstStyle/>
          <a:p>
            <a:endParaRPr lang="en-US" dirty="0"/>
          </a:p>
        </p:txBody>
      </p:sp>
      <p:sp>
        <p:nvSpPr>
          <p:cNvPr id="4" name="Footer Placeholder 3">
            <a:extLst>
              <a:ext uri="{FF2B5EF4-FFF2-40B4-BE49-F238E27FC236}">
                <a16:creationId xmlns:a16="http://schemas.microsoft.com/office/drawing/2014/main" id="{3492E768-C7D8-3344-AF93-EA00A1EAFE0C}"/>
              </a:ext>
            </a:extLst>
          </p:cNvPr>
          <p:cNvSpPr>
            <a:spLocks noGrp="1"/>
          </p:cNvSpPr>
          <p:nvPr>
            <p:ph type="ftr" idx="11"/>
          </p:nvPr>
        </p:nvSpPr>
        <p:spPr/>
        <p:txBody>
          <a:bodyPr/>
          <a:lstStyle/>
          <a:p>
            <a:endParaRPr lang="en-US" dirty="0"/>
          </a:p>
        </p:txBody>
      </p:sp>
      <p:sp>
        <p:nvSpPr>
          <p:cNvPr id="5" name="Slide Number Placeholder 4">
            <a:extLst>
              <a:ext uri="{FF2B5EF4-FFF2-40B4-BE49-F238E27FC236}">
                <a16:creationId xmlns:a16="http://schemas.microsoft.com/office/drawing/2014/main" id="{0D386ABA-66C0-8644-AF7D-96908AFBBC0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
        <p:nvSpPr>
          <p:cNvPr id="6" name="Google Shape;72;p9">
            <a:extLst>
              <a:ext uri="{FF2B5EF4-FFF2-40B4-BE49-F238E27FC236}">
                <a16:creationId xmlns:a16="http://schemas.microsoft.com/office/drawing/2014/main" id="{4A5CA0BC-5901-4F4C-A9F9-450B22C97669}"/>
              </a:ext>
            </a:extLst>
          </p:cNvPr>
          <p:cNvSpPr txBox="1">
            <a:spLocks noGrp="1"/>
          </p:cNvSpPr>
          <p:nvPr>
            <p:ph type="body" idx="1"/>
          </p:nvPr>
        </p:nvSpPr>
        <p:spPr>
          <a:xfrm>
            <a:off x="686104" y="1600200"/>
            <a:ext cx="3809696" cy="4572000"/>
          </a:xfrm>
          <a:prstGeom prst="rect">
            <a:avLst/>
          </a:prstGeom>
          <a:noFill/>
          <a:ln>
            <a:noFill/>
          </a:ln>
        </p:spPr>
        <p:txBody>
          <a:bodyPr spcFirstLastPara="1" wrap="square" lIns="91425" tIns="45700" rIns="91425" bIns="45700" anchor="t" anchorCtr="0">
            <a:noAutofit/>
          </a:bodyPr>
          <a:lstStyle>
            <a:lvl1pPr marL="387350" lvl="0" indent="-285750" algn="l">
              <a:spcBef>
                <a:spcPts val="0"/>
              </a:spcBef>
              <a:spcAft>
                <a:spcPts val="0"/>
              </a:spcAft>
              <a:buClr>
                <a:srgbClr val="BA0B2F"/>
              </a:buClr>
              <a:buSzPts val="2000"/>
              <a:buFont typeface="Wingdings" pitchFamily="2" charset="2"/>
              <a:buChar char="§"/>
              <a:defRPr sz="1800" b="0" i="0">
                <a:solidFill>
                  <a:schemeClr val="tx1"/>
                </a:solidFill>
                <a:latin typeface="Gill Sans MT" panose="020B0502020104020203" pitchFamily="34" charset="77"/>
              </a:defRPr>
            </a:lvl1pPr>
            <a:lvl2pPr marL="914400" lvl="1" indent="-342900" algn="l">
              <a:spcBef>
                <a:spcPts val="1200"/>
              </a:spcBef>
              <a:spcAft>
                <a:spcPts val="0"/>
              </a:spcAft>
              <a:buClr>
                <a:srgbClr val="6C6463"/>
              </a:buClr>
              <a:buSzPts val="1800"/>
              <a:buChar char="–"/>
              <a:defRPr sz="1800">
                <a:solidFill>
                  <a:srgbClr val="6C6463"/>
                </a:solidFill>
              </a:defRPr>
            </a:lvl2pPr>
            <a:lvl3pPr marL="1371600" lvl="2" indent="-330200" algn="l">
              <a:spcBef>
                <a:spcPts val="1200"/>
              </a:spcBef>
              <a:spcAft>
                <a:spcPts val="0"/>
              </a:spcAft>
              <a:buClr>
                <a:srgbClr val="6C6463"/>
              </a:buClr>
              <a:buSzPts val="1600"/>
              <a:buChar char="•"/>
              <a:defRPr sz="1600">
                <a:solidFill>
                  <a:srgbClr val="6C6463"/>
                </a:solidFill>
              </a:defRPr>
            </a:lvl3pPr>
            <a:lvl4pPr marL="1828800" lvl="3" indent="-317500" algn="l">
              <a:spcBef>
                <a:spcPts val="280"/>
              </a:spcBef>
              <a:spcAft>
                <a:spcPts val="0"/>
              </a:spcAft>
              <a:buClr>
                <a:srgbClr val="6C6463"/>
              </a:buClr>
              <a:buSzPts val="1400"/>
              <a:buChar char="–"/>
              <a:defRPr sz="1400">
                <a:solidFill>
                  <a:srgbClr val="6C6463"/>
                </a:solidFill>
              </a:defRPr>
            </a:lvl4pPr>
            <a:lvl5pPr marL="2286000" lvl="4" indent="-330200" algn="l">
              <a:spcBef>
                <a:spcPts val="320"/>
              </a:spcBef>
              <a:spcAft>
                <a:spcPts val="0"/>
              </a:spcAft>
              <a:buClr>
                <a:srgbClr val="6C6463"/>
              </a:buClr>
              <a:buSzPts val="1600"/>
              <a:buChar char="»"/>
              <a:defRPr sz="1600">
                <a:solidFill>
                  <a:srgbClr val="6C6463"/>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dirty="0"/>
          </a:p>
        </p:txBody>
      </p:sp>
      <p:sp>
        <p:nvSpPr>
          <p:cNvPr id="7" name="Google Shape;73;p9">
            <a:extLst>
              <a:ext uri="{FF2B5EF4-FFF2-40B4-BE49-F238E27FC236}">
                <a16:creationId xmlns:a16="http://schemas.microsoft.com/office/drawing/2014/main" id="{38BCD857-D2EC-9240-9F48-0240E122C877}"/>
              </a:ext>
            </a:extLst>
          </p:cNvPr>
          <p:cNvSpPr txBox="1">
            <a:spLocks noGrp="1"/>
          </p:cNvSpPr>
          <p:nvPr>
            <p:ph type="body" idx="2"/>
          </p:nvPr>
        </p:nvSpPr>
        <p:spPr>
          <a:xfrm>
            <a:off x="4648200" y="1600200"/>
            <a:ext cx="3810304" cy="4572000"/>
          </a:xfrm>
          <a:prstGeom prst="rect">
            <a:avLst/>
          </a:prstGeom>
          <a:noFill/>
          <a:ln>
            <a:noFill/>
          </a:ln>
        </p:spPr>
        <p:txBody>
          <a:bodyPr spcFirstLastPara="1" wrap="square" lIns="91425" tIns="45700" rIns="91425" bIns="45700" anchor="t" anchorCtr="0">
            <a:noAutofit/>
          </a:bodyPr>
          <a:lstStyle>
            <a:lvl1pPr marL="457200" lvl="0" indent="-355600" algn="l">
              <a:spcBef>
                <a:spcPts val="0"/>
              </a:spcBef>
              <a:spcAft>
                <a:spcPts val="0"/>
              </a:spcAft>
              <a:buClr>
                <a:srgbClr val="BA0B2F"/>
              </a:buClr>
              <a:buSzPts val="2000"/>
              <a:buFont typeface="Wingdings" pitchFamily="2" charset="2"/>
              <a:buChar char="§"/>
              <a:defRPr sz="1800">
                <a:solidFill>
                  <a:schemeClr val="tx1"/>
                </a:solidFill>
              </a:defRPr>
            </a:lvl1pPr>
            <a:lvl2pPr marL="914400" lvl="1" indent="-342900" algn="l">
              <a:spcBef>
                <a:spcPts val="1200"/>
              </a:spcBef>
              <a:spcAft>
                <a:spcPts val="0"/>
              </a:spcAft>
              <a:buClr>
                <a:srgbClr val="6C6463"/>
              </a:buClr>
              <a:buSzPts val="1800"/>
              <a:buChar char="–"/>
              <a:defRPr sz="1800">
                <a:solidFill>
                  <a:srgbClr val="6C6463"/>
                </a:solidFill>
              </a:defRPr>
            </a:lvl2pPr>
            <a:lvl3pPr marL="1371600" lvl="2" indent="-330200" algn="l">
              <a:spcBef>
                <a:spcPts val="1200"/>
              </a:spcBef>
              <a:spcAft>
                <a:spcPts val="0"/>
              </a:spcAft>
              <a:buClr>
                <a:srgbClr val="6C6463"/>
              </a:buClr>
              <a:buSzPts val="1600"/>
              <a:buChar char="•"/>
              <a:defRPr sz="1600">
                <a:solidFill>
                  <a:srgbClr val="6C6463"/>
                </a:solidFill>
              </a:defRPr>
            </a:lvl3pPr>
            <a:lvl4pPr marL="1828800" lvl="3" indent="-317500" algn="l">
              <a:spcBef>
                <a:spcPts val="280"/>
              </a:spcBef>
              <a:spcAft>
                <a:spcPts val="0"/>
              </a:spcAft>
              <a:buClr>
                <a:srgbClr val="6C6463"/>
              </a:buClr>
              <a:buSzPts val="1400"/>
              <a:buChar char="–"/>
              <a:defRPr sz="1400">
                <a:solidFill>
                  <a:srgbClr val="6C6463"/>
                </a:solidFill>
              </a:defRPr>
            </a:lvl4pPr>
            <a:lvl5pPr marL="2286000" lvl="4" indent="-330200" algn="l">
              <a:spcBef>
                <a:spcPts val="320"/>
              </a:spcBef>
              <a:spcAft>
                <a:spcPts val="0"/>
              </a:spcAft>
              <a:buClr>
                <a:srgbClr val="6C6463"/>
              </a:buClr>
              <a:buSzPts val="1600"/>
              <a:buChar char="»"/>
              <a:defRPr sz="1600">
                <a:solidFill>
                  <a:srgbClr val="6C6463"/>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dirty="0"/>
          </a:p>
        </p:txBody>
      </p:sp>
      <p:sp>
        <p:nvSpPr>
          <p:cNvPr id="8" name="Google Shape;77;p9">
            <a:extLst>
              <a:ext uri="{FF2B5EF4-FFF2-40B4-BE49-F238E27FC236}">
                <a16:creationId xmlns:a16="http://schemas.microsoft.com/office/drawing/2014/main" id="{9A2D2B5F-643B-9546-81FD-1197696D1422}"/>
              </a:ext>
            </a:extLst>
          </p:cNvPr>
          <p:cNvSpPr txBox="1">
            <a:spLocks noGrp="1"/>
          </p:cNvSpPr>
          <p:nvPr>
            <p:ph type="title"/>
          </p:nvPr>
        </p:nvSpPr>
        <p:spPr>
          <a:xfrm>
            <a:off x="686104" y="457200"/>
            <a:ext cx="7772400" cy="9144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rgbClr val="BA0C2F"/>
              </a:buClr>
              <a:buSzPts val="2800"/>
              <a:buFont typeface="Gill Sans"/>
              <a:buNone/>
              <a:defRPr>
                <a:solidFill>
                  <a:srgbClr val="20549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Tree>
    <p:extLst>
      <p:ext uri="{BB962C8B-B14F-4D97-AF65-F5344CB8AC3E}">
        <p14:creationId xmlns:p14="http://schemas.microsoft.com/office/powerpoint/2010/main" val="296549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Shape 9"/>
        <p:cNvGrpSpPr/>
        <p:nvPr/>
      </p:nvGrpSpPr>
      <p:grpSpPr>
        <a:xfrm>
          <a:off x="0" y="0"/>
          <a:ext cx="0" cy="0"/>
          <a:chOff x="0" y="0"/>
          <a:chExt cx="0" cy="0"/>
        </a:xfrm>
      </p:grpSpPr>
      <p:sp>
        <p:nvSpPr>
          <p:cNvPr id="11" name="Google Shape;11;p1"/>
          <p:cNvSpPr txBox="1">
            <a:spLocks noGrp="1"/>
          </p:cNvSpPr>
          <p:nvPr>
            <p:ph type="body" idx="1"/>
          </p:nvPr>
        </p:nvSpPr>
        <p:spPr>
          <a:xfrm>
            <a:off x="685800" y="1600200"/>
            <a:ext cx="7772400" cy="4114800"/>
          </a:xfrm>
          <a:prstGeom prst="rect">
            <a:avLst/>
          </a:prstGeom>
          <a:noFill/>
          <a:ln>
            <a:noFill/>
          </a:ln>
        </p:spPr>
        <p:txBody>
          <a:bodyPr spcFirstLastPara="1" wrap="square" lIns="91425" tIns="45700" rIns="91425" bIns="45700" anchor="t" anchorCtr="0">
            <a:noAutofit/>
          </a:bodyPr>
          <a:lstStyle>
            <a:lvl1pPr marL="457200" marR="0" lvl="0" indent="-355600" algn="l" rtl="0">
              <a:spcBef>
                <a:spcPts val="0"/>
              </a:spcBef>
              <a:spcAft>
                <a:spcPts val="0"/>
              </a:spcAft>
              <a:buClr>
                <a:srgbClr val="635C5B"/>
              </a:buClr>
              <a:buSzPts val="2000"/>
              <a:buFont typeface="Arial"/>
              <a:buChar char="•"/>
              <a:defRPr sz="2000" b="0" i="0" u="none" strike="noStrike" cap="none">
                <a:solidFill>
                  <a:srgbClr val="635C5B"/>
                </a:solidFill>
                <a:latin typeface="Gill Sans"/>
                <a:ea typeface="Gill Sans"/>
                <a:cs typeface="Gill Sans"/>
                <a:sym typeface="Gill Sans"/>
              </a:defRPr>
            </a:lvl1pPr>
            <a:lvl2pPr marL="914400" marR="0" lvl="1" indent="-355600" algn="l" rtl="0">
              <a:spcBef>
                <a:spcPts val="1200"/>
              </a:spcBef>
              <a:spcAft>
                <a:spcPts val="0"/>
              </a:spcAft>
              <a:buClr>
                <a:srgbClr val="635C5B"/>
              </a:buClr>
              <a:buSzPts val="2000"/>
              <a:buFont typeface="Arial"/>
              <a:buChar char="–"/>
              <a:defRPr sz="2000" b="0" i="0" u="none" strike="noStrike" cap="none">
                <a:solidFill>
                  <a:srgbClr val="635C5B"/>
                </a:solidFill>
                <a:latin typeface="Gill Sans"/>
                <a:ea typeface="Gill Sans"/>
                <a:cs typeface="Gill Sans"/>
                <a:sym typeface="Gill Sans"/>
              </a:defRPr>
            </a:lvl2pPr>
            <a:lvl3pPr marL="1371600" marR="0" lvl="2" indent="-342900" algn="l" rtl="0">
              <a:spcBef>
                <a:spcPts val="1200"/>
              </a:spcBef>
              <a:spcAft>
                <a:spcPts val="0"/>
              </a:spcAft>
              <a:buClr>
                <a:srgbClr val="6C6463"/>
              </a:buClr>
              <a:buSzPts val="1800"/>
              <a:buFont typeface="Arial"/>
              <a:buChar char="•"/>
              <a:defRPr sz="1800" b="0" i="0" u="none" strike="noStrike" cap="none">
                <a:solidFill>
                  <a:srgbClr val="6C6463"/>
                </a:solidFill>
                <a:latin typeface="Gill Sans"/>
                <a:ea typeface="Gill Sans"/>
                <a:cs typeface="Gill Sans"/>
                <a:sym typeface="Gill Sans"/>
              </a:defRPr>
            </a:lvl3pPr>
            <a:lvl4pPr marL="1828800" marR="0" lvl="3" indent="-330200" algn="l" rtl="0">
              <a:spcBef>
                <a:spcPts val="320"/>
              </a:spcBef>
              <a:spcAft>
                <a:spcPts val="0"/>
              </a:spcAft>
              <a:buClr>
                <a:srgbClr val="6C6463"/>
              </a:buClr>
              <a:buSzPts val="1600"/>
              <a:buFont typeface="Arial"/>
              <a:buChar char="–"/>
              <a:defRPr sz="1600" b="0" i="0" u="none" strike="noStrike" cap="none">
                <a:solidFill>
                  <a:srgbClr val="6C6463"/>
                </a:solidFill>
                <a:latin typeface="Gill Sans"/>
                <a:ea typeface="Gill Sans"/>
                <a:cs typeface="Gill Sans"/>
                <a:sym typeface="Gill Sans"/>
              </a:defRPr>
            </a:lvl4pPr>
            <a:lvl5pPr marL="2286000" marR="0" lvl="4" indent="-317500" algn="l" rtl="0">
              <a:spcBef>
                <a:spcPts val="280"/>
              </a:spcBef>
              <a:spcAft>
                <a:spcPts val="0"/>
              </a:spcAft>
              <a:buClr>
                <a:srgbClr val="6C6463"/>
              </a:buClr>
              <a:buSzPts val="1400"/>
              <a:buFont typeface="Arial"/>
              <a:buChar char="»"/>
              <a:defRPr sz="1400" b="0" i="0" u="none" strike="noStrike" cap="none">
                <a:solidFill>
                  <a:srgbClr val="6C6463"/>
                </a:solidFill>
                <a:latin typeface="Gill Sans"/>
                <a:ea typeface="Gill Sans"/>
                <a:cs typeface="Gill Sans"/>
                <a:sym typeface="Gill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9pPr>
          </a:lstStyle>
          <a:p>
            <a:endParaRPr dirty="0"/>
          </a:p>
        </p:txBody>
      </p:sp>
      <p:sp>
        <p:nvSpPr>
          <p:cNvPr id="12" name="Google Shape;12;p1"/>
          <p:cNvSpPr txBox="1">
            <a:spLocks noGrp="1"/>
          </p:cNvSpPr>
          <p:nvPr>
            <p:ph type="dt" idx="10"/>
          </p:nvPr>
        </p:nvSpPr>
        <p:spPr>
          <a:xfrm>
            <a:off x="152400" y="6530079"/>
            <a:ext cx="2133600" cy="184666"/>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600" b="0" i="0" u="none" strike="noStrike" cap="none">
                <a:solidFill>
                  <a:srgbClr val="635C5B"/>
                </a:solidFill>
                <a:latin typeface="Gill Sans MT" panose="020B0502020104020203" pitchFamily="34" charset="77"/>
                <a:ea typeface="Gill Sans MT" panose="020B0502020104020203" pitchFamily="34" charset="77"/>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lang="en-US" dirty="0"/>
          </a:p>
        </p:txBody>
      </p:sp>
      <p:sp>
        <p:nvSpPr>
          <p:cNvPr id="13" name="Google Shape;13;p1"/>
          <p:cNvSpPr txBox="1">
            <a:spLocks noGrp="1"/>
          </p:cNvSpPr>
          <p:nvPr>
            <p:ph type="ftr" idx="11"/>
          </p:nvPr>
        </p:nvSpPr>
        <p:spPr>
          <a:xfrm>
            <a:off x="3124200" y="6530079"/>
            <a:ext cx="2895600" cy="184666"/>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600" b="0" i="0" u="none" strike="noStrike" cap="none">
                <a:solidFill>
                  <a:srgbClr val="635C5B"/>
                </a:solidFill>
                <a:latin typeface="Gill Sans MT" panose="020B0502020104020203" pitchFamily="34" charset="77"/>
                <a:ea typeface="Gill Sans MT" panose="020B0502020104020203" pitchFamily="34" charset="77"/>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lang="en-US" dirty="0"/>
          </a:p>
        </p:txBody>
      </p:sp>
      <p:sp>
        <p:nvSpPr>
          <p:cNvPr id="14" name="Google Shape;14;p1"/>
          <p:cNvSpPr txBox="1">
            <a:spLocks noGrp="1"/>
          </p:cNvSpPr>
          <p:nvPr>
            <p:ph type="sldNum" idx="12"/>
          </p:nvPr>
        </p:nvSpPr>
        <p:spPr>
          <a:xfrm>
            <a:off x="6858000" y="6530079"/>
            <a:ext cx="2133600" cy="184666"/>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600" b="0" i="0" u="none" strike="noStrike" cap="none">
                <a:solidFill>
                  <a:srgbClr val="635C5B"/>
                </a:solidFill>
                <a:latin typeface="Gill Sans MT" panose="020B0502020104020203" pitchFamily="34" charset="77"/>
                <a:ea typeface="Gill Sans MT" panose="020B0502020104020203" pitchFamily="34" charset="77"/>
                <a:cs typeface="Gill Sans"/>
                <a:sym typeface="Gill Sans"/>
              </a:defRPr>
            </a:lvl1pPr>
            <a:lvl2pPr marL="0" marR="0" lvl="1" indent="0" algn="r" rtl="0">
              <a:spcBef>
                <a:spcPts val="0"/>
              </a:spcBef>
              <a:buNone/>
              <a:defRPr sz="600" b="0" i="0" u="none" strike="noStrike" cap="none">
                <a:solidFill>
                  <a:srgbClr val="635C5B"/>
                </a:solidFill>
                <a:latin typeface="Gill Sans"/>
                <a:ea typeface="Gill Sans"/>
                <a:cs typeface="Gill Sans"/>
                <a:sym typeface="Gill Sans"/>
              </a:defRPr>
            </a:lvl2pPr>
            <a:lvl3pPr marL="0" marR="0" lvl="2" indent="0" algn="r" rtl="0">
              <a:spcBef>
                <a:spcPts val="0"/>
              </a:spcBef>
              <a:buNone/>
              <a:defRPr sz="600" b="0" i="0" u="none" strike="noStrike" cap="none">
                <a:solidFill>
                  <a:srgbClr val="635C5B"/>
                </a:solidFill>
                <a:latin typeface="Gill Sans"/>
                <a:ea typeface="Gill Sans"/>
                <a:cs typeface="Gill Sans"/>
                <a:sym typeface="Gill Sans"/>
              </a:defRPr>
            </a:lvl3pPr>
            <a:lvl4pPr marL="0" marR="0" lvl="3" indent="0" algn="r" rtl="0">
              <a:spcBef>
                <a:spcPts val="0"/>
              </a:spcBef>
              <a:buNone/>
              <a:defRPr sz="600" b="0" i="0" u="none" strike="noStrike" cap="none">
                <a:solidFill>
                  <a:srgbClr val="635C5B"/>
                </a:solidFill>
                <a:latin typeface="Gill Sans"/>
                <a:ea typeface="Gill Sans"/>
                <a:cs typeface="Gill Sans"/>
                <a:sym typeface="Gill Sans"/>
              </a:defRPr>
            </a:lvl4pPr>
            <a:lvl5pPr marL="0" marR="0" lvl="4" indent="0" algn="r" rtl="0">
              <a:spcBef>
                <a:spcPts val="0"/>
              </a:spcBef>
              <a:buNone/>
              <a:defRPr sz="600" b="0" i="0" u="none" strike="noStrike" cap="none">
                <a:solidFill>
                  <a:srgbClr val="635C5B"/>
                </a:solidFill>
                <a:latin typeface="Gill Sans"/>
                <a:ea typeface="Gill Sans"/>
                <a:cs typeface="Gill Sans"/>
                <a:sym typeface="Gill Sans"/>
              </a:defRPr>
            </a:lvl5pPr>
            <a:lvl6pPr marL="0" marR="0" lvl="5" indent="0" algn="r" rtl="0">
              <a:spcBef>
                <a:spcPts val="0"/>
              </a:spcBef>
              <a:buNone/>
              <a:defRPr sz="600" b="0" i="0" u="none" strike="noStrike" cap="none">
                <a:solidFill>
                  <a:srgbClr val="635C5B"/>
                </a:solidFill>
                <a:latin typeface="Gill Sans"/>
                <a:ea typeface="Gill Sans"/>
                <a:cs typeface="Gill Sans"/>
                <a:sym typeface="Gill Sans"/>
              </a:defRPr>
            </a:lvl6pPr>
            <a:lvl7pPr marL="0" marR="0" lvl="6" indent="0" algn="r" rtl="0">
              <a:spcBef>
                <a:spcPts val="0"/>
              </a:spcBef>
              <a:buNone/>
              <a:defRPr sz="600" b="0" i="0" u="none" strike="noStrike" cap="none">
                <a:solidFill>
                  <a:srgbClr val="635C5B"/>
                </a:solidFill>
                <a:latin typeface="Gill Sans"/>
                <a:ea typeface="Gill Sans"/>
                <a:cs typeface="Gill Sans"/>
                <a:sym typeface="Gill Sans"/>
              </a:defRPr>
            </a:lvl7pPr>
            <a:lvl8pPr marL="0" marR="0" lvl="7" indent="0" algn="r" rtl="0">
              <a:spcBef>
                <a:spcPts val="0"/>
              </a:spcBef>
              <a:buNone/>
              <a:defRPr sz="600" b="0" i="0" u="none" strike="noStrike" cap="none">
                <a:solidFill>
                  <a:srgbClr val="635C5B"/>
                </a:solidFill>
                <a:latin typeface="Gill Sans"/>
                <a:ea typeface="Gill Sans"/>
                <a:cs typeface="Gill Sans"/>
                <a:sym typeface="Gill Sans"/>
              </a:defRPr>
            </a:lvl8pPr>
            <a:lvl9pPr marL="0" marR="0" lvl="8" indent="0" algn="r" rtl="0">
              <a:spcBef>
                <a:spcPts val="0"/>
              </a:spcBef>
              <a:buNone/>
              <a:defRPr sz="600" b="0" i="0" u="none" strike="noStrike" cap="none">
                <a:solidFill>
                  <a:srgbClr val="635C5B"/>
                </a:solidFill>
                <a:latin typeface="Gill Sans"/>
                <a:ea typeface="Gill Sans"/>
                <a:cs typeface="Gill Sans"/>
                <a:sym typeface="Gill Sans"/>
              </a:defRPr>
            </a:lvl9pPr>
          </a:lstStyle>
          <a:p>
            <a:fld id="{00000000-1234-1234-1234-123412341234}" type="slidenum">
              <a:rPr lang="en-US" smtClean="0"/>
              <a:pPr/>
              <a:t>‹#›</a:t>
            </a:fld>
            <a:endParaRPr lang="en-US" dirty="0"/>
          </a:p>
        </p:txBody>
      </p:sp>
      <p:sp>
        <p:nvSpPr>
          <p:cNvPr id="15" name="Google Shape;15;p1"/>
          <p:cNvSpPr/>
          <p:nvPr/>
        </p:nvSpPr>
        <p:spPr>
          <a:xfrm>
            <a:off x="0" y="0"/>
            <a:ext cx="9144000" cy="6858000"/>
          </a:xfrm>
          <a:prstGeom prst="frame">
            <a:avLst>
              <a:gd name="adj1" fmla="val 2222"/>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Gill Sans"/>
              <a:ea typeface="Gill Sans"/>
              <a:cs typeface="Gill Sans"/>
              <a:sym typeface="Gill Sans"/>
            </a:endParaRPr>
          </a:p>
        </p:txBody>
      </p:sp>
      <p:sp>
        <p:nvSpPr>
          <p:cNvPr id="7" name="Title Placeholder 6">
            <a:extLst>
              <a:ext uri="{FF2B5EF4-FFF2-40B4-BE49-F238E27FC236}">
                <a16:creationId xmlns:a16="http://schemas.microsoft.com/office/drawing/2014/main" id="{6C69A4D8-E7EA-8E49-8566-310AC8A8664A}"/>
              </a:ext>
            </a:extLst>
          </p:cNvPr>
          <p:cNvSpPr>
            <a:spLocks noGrp="1"/>
          </p:cNvSpPr>
          <p:nvPr>
            <p:ph type="title"/>
          </p:nvPr>
        </p:nvSpPr>
        <p:spPr>
          <a:xfrm>
            <a:off x="685800" y="712994"/>
            <a:ext cx="7829550" cy="743951"/>
          </a:xfrm>
          <a:prstGeom prst="rect">
            <a:avLst/>
          </a:prstGeom>
        </p:spPr>
        <p:txBody>
          <a:bodyPr vert="horz" lIns="91440" tIns="45720" rIns="91440" bIns="45720" rtlCol="0" anchor="b" anchorCtr="0">
            <a:normAutofit/>
          </a:bodyPr>
          <a:lstStyle/>
          <a:p>
            <a:r>
              <a:rPr lang="en-US" dirty="0"/>
              <a:t>Click to edit Master title style</a:t>
            </a:r>
          </a:p>
        </p:txBody>
      </p:sp>
    </p:spTree>
  </p:cSld>
  <p:clrMap bg1="lt1" tx1="dk1" bg2="lt2" tx2="dk2" accent1="accent1" accent2="accent2" accent3="accent3" accent4="accent4" accent5="accent5" accent6="accent6" hlink="hlink" folHlink="folHlink"/>
  <p:sldLayoutIdLst>
    <p:sldLayoutId id="2147483663" r:id="rId1"/>
    <p:sldLayoutId id="2147483672"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52"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205493"/>
          </a:solidFill>
          <a:latin typeface="Gill Sans MT" panose="020B0502020104020203" pitchFamily="34" charset="77"/>
          <a:ea typeface="Gill Sans MT" panose="020B0502020104020203" pitchFamily="34" charset="77"/>
          <a:cs typeface="Gill Sans" panose="020B0502020104020203" pitchFamily="34" charset="-79"/>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457200" marR="0" lvl="0" indent="-355600" algn="l" rtl="0">
        <a:lnSpc>
          <a:spcPct val="100000"/>
        </a:lnSpc>
        <a:spcBef>
          <a:spcPts val="0"/>
        </a:spcBef>
        <a:spcAft>
          <a:spcPts val="0"/>
        </a:spcAft>
        <a:buClr>
          <a:srgbClr val="BA0B2F"/>
        </a:buClr>
        <a:buFont typeface="Arial" panose="020B0604020202020204" pitchFamily="34" charset="0"/>
        <a:buChar char="•"/>
        <a:defRPr sz="1800" b="0" i="0" u="none" strike="noStrike" cap="none">
          <a:solidFill>
            <a:schemeClr val="tx1"/>
          </a:solidFill>
          <a:latin typeface="Gill Sans MT" panose="020B0502020104020203" pitchFamily="34" charset="77"/>
          <a:ea typeface="Gill Sans MT" panose="020B0502020104020203" pitchFamily="34" charset="77"/>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hyperlink" Target="https://www.usaid.gov/branding/resources"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FA9C3-294A-5041-B86A-2A54FF33819E}"/>
              </a:ext>
            </a:extLst>
          </p:cNvPr>
          <p:cNvSpPr>
            <a:spLocks noGrp="1"/>
          </p:cNvSpPr>
          <p:nvPr>
            <p:ph type="ctrTitle"/>
          </p:nvPr>
        </p:nvSpPr>
        <p:spPr>
          <a:xfrm>
            <a:off x="516641" y="1650125"/>
            <a:ext cx="3424738" cy="2083676"/>
          </a:xfrm>
        </p:spPr>
        <p:txBody>
          <a:bodyPr/>
          <a:lstStyle/>
          <a:p>
            <a:r>
              <a:rPr lang="en-US" dirty="0"/>
              <a:t>PHOTO COVER OPTION TITLE GOES HERE CAN </a:t>
            </a:r>
            <a:br>
              <a:rPr lang="en-US" dirty="0"/>
            </a:br>
            <a:r>
              <a:rPr lang="en-US" dirty="0"/>
              <a:t>RUN FOUR LINES</a:t>
            </a:r>
          </a:p>
        </p:txBody>
      </p:sp>
      <p:sp>
        <p:nvSpPr>
          <p:cNvPr id="3" name="Subtitle 2">
            <a:extLst>
              <a:ext uri="{FF2B5EF4-FFF2-40B4-BE49-F238E27FC236}">
                <a16:creationId xmlns:a16="http://schemas.microsoft.com/office/drawing/2014/main" id="{77D929BB-0884-1F4B-BFEE-82E0EFD4D1DD}"/>
              </a:ext>
            </a:extLst>
          </p:cNvPr>
          <p:cNvSpPr>
            <a:spLocks noGrp="1"/>
          </p:cNvSpPr>
          <p:nvPr>
            <p:ph type="subTitle" idx="1"/>
          </p:nvPr>
        </p:nvSpPr>
        <p:spPr>
          <a:xfrm>
            <a:off x="516641" y="4114800"/>
            <a:ext cx="2991678" cy="2159876"/>
          </a:xfrm>
        </p:spPr>
        <p:txBody>
          <a:bodyPr/>
          <a:lstStyle/>
          <a:p>
            <a:pPr marL="0" lvl="0" indent="0">
              <a:buSzPts val="1530"/>
            </a:pPr>
            <a:r>
              <a:rPr lang="en-US" dirty="0"/>
              <a:t>INTEGRATING WOMEN’S ECONOMIC EMPOWERMENT AND GENDER EQUALITY INTO A GENDER ANALYSIS</a:t>
            </a:r>
          </a:p>
          <a:p>
            <a:pPr marL="0" lvl="0" indent="0">
              <a:lnSpc>
                <a:spcPct val="80000"/>
              </a:lnSpc>
              <a:spcBef>
                <a:spcPts val="1200"/>
              </a:spcBef>
              <a:buSzPts val="1530"/>
            </a:pPr>
            <a:endParaRPr lang="en-US" b="1" dirty="0"/>
          </a:p>
          <a:p>
            <a:pPr marL="0" lvl="0" indent="0">
              <a:lnSpc>
                <a:spcPct val="80000"/>
              </a:lnSpc>
              <a:spcBef>
                <a:spcPts val="1200"/>
              </a:spcBef>
              <a:buSzPts val="1530"/>
            </a:pPr>
            <a:r>
              <a:rPr lang="en-US" dirty="0"/>
              <a:t>NAMES/ORGANIZATION</a:t>
            </a:r>
          </a:p>
          <a:p>
            <a:endParaRPr lang="en-US" dirty="0"/>
          </a:p>
        </p:txBody>
      </p:sp>
      <p:sp>
        <p:nvSpPr>
          <p:cNvPr id="4" name="Slide Number Placeholder 3">
            <a:extLst>
              <a:ext uri="{FF2B5EF4-FFF2-40B4-BE49-F238E27FC236}">
                <a16:creationId xmlns:a16="http://schemas.microsoft.com/office/drawing/2014/main" id="{D99ED45F-8482-B340-A344-20B97A6AD60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a:t>
            </a:fld>
            <a:endParaRPr lang="en-US"/>
          </a:p>
        </p:txBody>
      </p:sp>
      <p:sp>
        <p:nvSpPr>
          <p:cNvPr id="5" name="Text Placeholder 4">
            <a:extLst>
              <a:ext uri="{FF2B5EF4-FFF2-40B4-BE49-F238E27FC236}">
                <a16:creationId xmlns:a16="http://schemas.microsoft.com/office/drawing/2014/main" id="{E8A5245E-F1D7-6444-8499-CFCFB45C57BE}"/>
              </a:ext>
            </a:extLst>
          </p:cNvPr>
          <p:cNvSpPr>
            <a:spLocks noGrp="1"/>
          </p:cNvSpPr>
          <p:nvPr>
            <p:ph type="body" idx="2"/>
          </p:nvPr>
        </p:nvSpPr>
        <p:spPr>
          <a:xfrm rot="-5400000">
            <a:off x="7526033" y="1431667"/>
            <a:ext cx="2743200" cy="184666"/>
          </a:xfrm>
        </p:spPr>
        <p:txBody>
          <a:bodyPr/>
          <a:lstStyle/>
          <a:p>
            <a:endParaRPr lang="en-US" dirty="0"/>
          </a:p>
        </p:txBody>
      </p:sp>
    </p:spTree>
    <p:extLst>
      <p:ext uri="{BB962C8B-B14F-4D97-AF65-F5344CB8AC3E}">
        <p14:creationId xmlns:p14="http://schemas.microsoft.com/office/powerpoint/2010/main" val="25034192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6" name="Google Shape;326;p41"/>
          <p:cNvSpPr txBox="1">
            <a:spLocks noGrp="1"/>
          </p:cNvSpPr>
          <p:nvPr>
            <p:ph type="title"/>
          </p:nvPr>
        </p:nvSpPr>
        <p:spPr>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BA0C2F"/>
              </a:buClr>
              <a:buSzPts val="2800"/>
              <a:buFont typeface="Gill Sans"/>
              <a:buNone/>
            </a:pPr>
            <a:r>
              <a:rPr lang="en-US" dirty="0"/>
              <a:t>FINDINGS</a:t>
            </a:r>
            <a:endParaRPr dirty="0"/>
          </a:p>
        </p:txBody>
      </p:sp>
      <p:sp>
        <p:nvSpPr>
          <p:cNvPr id="324" name="Google Shape;324;p41"/>
          <p:cNvSpPr txBox="1">
            <a:spLocks noGrp="1"/>
          </p:cNvSpPr>
          <p:nvPr>
            <p:ph type="dt" idx="10"/>
          </p:nvPr>
        </p:nvSpPr>
        <p:spPr>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Font typeface="Arial"/>
              <a:buNone/>
            </a:pPr>
            <a:r>
              <a:rPr lang="en-US" dirty="0">
                <a:solidFill>
                  <a:schemeClr val="accent3"/>
                </a:solidFill>
              </a:rPr>
              <a:t>DD/MM/YEAR</a:t>
            </a:r>
            <a:endParaRPr dirty="0"/>
          </a:p>
        </p:txBody>
      </p:sp>
      <p:sp>
        <p:nvSpPr>
          <p:cNvPr id="327" name="Google Shape;327;p41"/>
          <p:cNvSpPr txBox="1">
            <a:spLocks noGrp="1"/>
          </p:cNvSpPr>
          <p:nvPr>
            <p:ph type="ftr" idx="11"/>
          </p:nvPr>
        </p:nvSpPr>
        <p:spPr>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dirty="0">
                <a:solidFill>
                  <a:schemeClr val="accent3"/>
                </a:solidFill>
              </a:rPr>
              <a:t>Unit 3, Toolbox: Part IX: PowerPoint Template</a:t>
            </a:r>
            <a:endParaRPr dirty="0"/>
          </a:p>
        </p:txBody>
      </p:sp>
      <p:sp>
        <p:nvSpPr>
          <p:cNvPr id="325" name="Google Shape;325;p41"/>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a:t>
            </a:fld>
            <a:endParaRPr dirty="0"/>
          </a:p>
        </p:txBody>
      </p:sp>
      <p:sp>
        <p:nvSpPr>
          <p:cNvPr id="323" name="Google Shape;323;p41"/>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cs typeface="Gill Sans Light" panose="020B0302020104020203" pitchFamily="34" charset="-79"/>
              </a:rPr>
              <a:t>Insert additional slides as needed to cover these topics:</a:t>
            </a:r>
            <a:endParaRPr dirty="0">
              <a:cs typeface="Gill Sans Light" panose="020B0302020104020203" pitchFamily="34" charset="-79"/>
            </a:endParaRPr>
          </a:p>
          <a:p>
            <a:pPr marL="285750" indent="-285750">
              <a:buClr>
                <a:srgbClr val="C00000"/>
              </a:buClr>
            </a:pPr>
            <a:endParaRPr dirty="0">
              <a:cs typeface="Gill Sans Light" panose="020B0302020104020203" pitchFamily="34" charset="-79"/>
            </a:endParaRPr>
          </a:p>
          <a:p>
            <a:pPr marL="285750" lvl="0" indent="-285750" algn="l" rtl="0">
              <a:spcBef>
                <a:spcPts val="0"/>
              </a:spcBef>
              <a:spcAft>
                <a:spcPts val="0"/>
              </a:spcAft>
              <a:buClr>
                <a:srgbClr val="C00000"/>
              </a:buClr>
              <a:buSzPts val="2000"/>
            </a:pPr>
            <a:r>
              <a:rPr lang="en-US" dirty="0">
                <a:cs typeface="Gill Sans Light" panose="020B0302020104020203" pitchFamily="34" charset="-79"/>
              </a:rPr>
              <a:t>Finding 1</a:t>
            </a:r>
            <a:endParaRPr dirty="0">
              <a:cs typeface="Gill Sans Light" panose="020B0302020104020203" pitchFamily="34" charset="-79"/>
            </a:endParaRPr>
          </a:p>
          <a:p>
            <a:pPr marL="285750" lvl="0" indent="-285750" algn="l" rtl="0">
              <a:spcBef>
                <a:spcPts val="1200"/>
              </a:spcBef>
              <a:spcAft>
                <a:spcPts val="0"/>
              </a:spcAft>
              <a:buClr>
                <a:srgbClr val="C00000"/>
              </a:buClr>
              <a:buSzPts val="2000"/>
            </a:pPr>
            <a:r>
              <a:rPr lang="en-US" dirty="0">
                <a:cs typeface="Gill Sans Light" panose="020B0302020104020203" pitchFamily="34" charset="-79"/>
              </a:rPr>
              <a:t>Finding 2</a:t>
            </a:r>
            <a:endParaRPr dirty="0">
              <a:cs typeface="Gill Sans Light" panose="020B0302020104020203" pitchFamily="34" charset="-79"/>
            </a:endParaRPr>
          </a:p>
          <a:p>
            <a:pPr marL="285750" lvl="0" indent="-285750" algn="l" rtl="0">
              <a:spcBef>
                <a:spcPts val="1200"/>
              </a:spcBef>
              <a:spcAft>
                <a:spcPts val="0"/>
              </a:spcAft>
              <a:buClr>
                <a:srgbClr val="C00000"/>
              </a:buClr>
              <a:buSzPts val="2000"/>
            </a:pPr>
            <a:r>
              <a:rPr lang="en-US" dirty="0">
                <a:cs typeface="Gill Sans Light" panose="020B0302020104020203" pitchFamily="34" charset="-79"/>
              </a:rPr>
              <a:t>Finding 3</a:t>
            </a:r>
            <a:endParaRPr dirty="0">
              <a:cs typeface="Gill Sans Light" panose="020B0302020104020203" pitchFamily="34" charset="-79"/>
            </a:endParaRPr>
          </a:p>
          <a:p>
            <a:pPr marL="285750" lvl="0" indent="-285750" algn="l" rtl="0">
              <a:spcBef>
                <a:spcPts val="1200"/>
              </a:spcBef>
              <a:spcAft>
                <a:spcPts val="0"/>
              </a:spcAft>
              <a:buClr>
                <a:srgbClr val="C00000"/>
              </a:buClr>
              <a:buSzPts val="2000"/>
            </a:pPr>
            <a:r>
              <a:rPr lang="en-US" dirty="0">
                <a:cs typeface="Gill Sans Light" panose="020B0302020104020203" pitchFamily="34" charset="-79"/>
              </a:rPr>
              <a:t>Finding 4</a:t>
            </a:r>
            <a:endParaRPr dirty="0">
              <a:cs typeface="Gill Sans Light" panose="020B0302020104020203" pitchFamily="34" charset="-79"/>
            </a:endParaRPr>
          </a:p>
          <a:p>
            <a:pPr marL="285750" lvl="0" indent="-285750" algn="l" rtl="0">
              <a:spcBef>
                <a:spcPts val="1200"/>
              </a:spcBef>
              <a:spcAft>
                <a:spcPts val="0"/>
              </a:spcAft>
              <a:buClr>
                <a:srgbClr val="C00000"/>
              </a:buClr>
              <a:buSzPts val="2000"/>
            </a:pPr>
            <a:r>
              <a:rPr lang="en-US" dirty="0">
                <a:cs typeface="Gill Sans Light" panose="020B0302020104020203" pitchFamily="34" charset="-79"/>
              </a:rPr>
              <a:t>Finding 5</a:t>
            </a:r>
            <a:endParaRPr dirty="0">
              <a:cs typeface="Gill Sans Light" panose="020B0302020104020203" pitchFamily="34" charset="-79"/>
            </a:endParaRPr>
          </a:p>
          <a:p>
            <a:pPr marL="230188" lvl="0" indent="-103188" algn="l" rtl="0">
              <a:spcBef>
                <a:spcPts val="1200"/>
              </a:spcBef>
              <a:spcAft>
                <a:spcPts val="0"/>
              </a:spcAft>
              <a:buClr>
                <a:srgbClr val="635C5B"/>
              </a:buClr>
              <a:buSzPts val="2000"/>
              <a:buNone/>
            </a:pP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3" name="Google Shape;333;p42"/>
          <p:cNvSpPr txBox="1">
            <a:spLocks noGrp="1"/>
          </p:cNvSpPr>
          <p:nvPr>
            <p:ph type="dt" idx="10"/>
          </p:nvPr>
        </p:nvSpPr>
        <p:spPr>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Font typeface="Arial"/>
              <a:buNone/>
            </a:pPr>
            <a:r>
              <a:rPr lang="en-US">
                <a:solidFill>
                  <a:schemeClr val="accent3"/>
                </a:solidFill>
              </a:rPr>
              <a:t>DD/MM/YEAR</a:t>
            </a:r>
            <a:endParaRPr/>
          </a:p>
        </p:txBody>
      </p:sp>
      <p:sp>
        <p:nvSpPr>
          <p:cNvPr id="334" name="Google Shape;334;p42"/>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a:t>
            </a:fld>
            <a:endParaRPr/>
          </a:p>
        </p:txBody>
      </p:sp>
      <p:pic>
        <p:nvPicPr>
          <p:cNvPr id="332" name="Google Shape;332;p42"/>
          <p:cNvPicPr preferRelativeResize="0">
            <a:picLocks noGrp="1"/>
          </p:cNvPicPr>
          <p:nvPr>
            <p:ph type="pic" idx="2"/>
          </p:nvPr>
        </p:nvPicPr>
        <p:blipFill rotWithShape="1">
          <a:blip r:embed="rId3"/>
          <a:srcRect l="47487" r="11347"/>
          <a:stretch/>
        </p:blipFill>
        <p:spPr>
          <a:xfrm>
            <a:off x="4572000" y="161544"/>
            <a:ext cx="4046483" cy="6553201"/>
          </a:xfrm>
          <a:prstGeom prst="rect">
            <a:avLst/>
          </a:prstGeom>
          <a:solidFill>
            <a:srgbClr val="FFFFFF"/>
          </a:solidFill>
          <a:ln>
            <a:noFill/>
          </a:ln>
        </p:spPr>
      </p:pic>
      <p:sp>
        <p:nvSpPr>
          <p:cNvPr id="335" name="Google Shape;335;p42"/>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cs typeface="Gill Sans Light" panose="020B0302020104020203" pitchFamily="34" charset="-79"/>
              </a:rPr>
              <a:t>Insert additional slides as needed to cover these topics:</a:t>
            </a:r>
            <a:endParaRPr dirty="0">
              <a:cs typeface="Gill Sans Light" panose="020B0302020104020203" pitchFamily="34" charset="-79"/>
            </a:endParaRPr>
          </a:p>
          <a:p>
            <a:pPr marL="285750" indent="-285750"/>
            <a:endParaRPr dirty="0">
              <a:cs typeface="Gill Sans Light" panose="020B0302020104020203" pitchFamily="34" charset="-79"/>
            </a:endParaRPr>
          </a:p>
          <a:p>
            <a:pPr marL="285750" indent="-285750"/>
            <a:r>
              <a:rPr lang="en-US" dirty="0">
                <a:cs typeface="Gill Sans Light" panose="020B0302020104020203" pitchFamily="34" charset="-79"/>
              </a:rPr>
              <a:t>Conclusion 1</a:t>
            </a:r>
            <a:endParaRPr dirty="0">
              <a:cs typeface="Gill Sans Light" panose="020B0302020104020203" pitchFamily="34" charset="-79"/>
            </a:endParaRPr>
          </a:p>
          <a:p>
            <a:pPr marL="285750" indent="-285750">
              <a:spcBef>
                <a:spcPts val="1200"/>
              </a:spcBef>
            </a:pPr>
            <a:r>
              <a:rPr lang="en-US" dirty="0">
                <a:cs typeface="Gill Sans Light" panose="020B0302020104020203" pitchFamily="34" charset="-79"/>
              </a:rPr>
              <a:t>Conclusion 2</a:t>
            </a:r>
            <a:endParaRPr dirty="0">
              <a:cs typeface="Gill Sans Light" panose="020B0302020104020203" pitchFamily="34" charset="-79"/>
            </a:endParaRPr>
          </a:p>
          <a:p>
            <a:pPr marL="285750" indent="-285750">
              <a:spcBef>
                <a:spcPts val="1200"/>
              </a:spcBef>
            </a:pPr>
            <a:r>
              <a:rPr lang="en-US" dirty="0">
                <a:cs typeface="Gill Sans Light" panose="020B0302020104020203" pitchFamily="34" charset="-79"/>
              </a:rPr>
              <a:t>Conclusion 3</a:t>
            </a:r>
            <a:endParaRPr dirty="0">
              <a:cs typeface="Gill Sans Light" panose="020B0302020104020203" pitchFamily="34" charset="-79"/>
            </a:endParaRPr>
          </a:p>
        </p:txBody>
      </p:sp>
      <p:sp>
        <p:nvSpPr>
          <p:cNvPr id="336" name="Google Shape;336;p42"/>
          <p:cNvSpPr txBox="1">
            <a:spLocks noGrp="1"/>
          </p:cNvSpPr>
          <p:nvPr>
            <p:ph type="title"/>
          </p:nvPr>
        </p:nvSpPr>
        <p:spPr>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BA0C2F"/>
              </a:buClr>
              <a:buSzPts val="2800"/>
              <a:buFont typeface="Gill Sans"/>
              <a:buNone/>
            </a:pPr>
            <a:r>
              <a:rPr lang="en-US" dirty="0"/>
              <a:t>CONCLUSIONS</a:t>
            </a:r>
            <a:endParaRPr dirty="0"/>
          </a:p>
        </p:txBody>
      </p:sp>
      <p:sp>
        <p:nvSpPr>
          <p:cNvPr id="9" name="Rectangle 8">
            <a:extLst>
              <a:ext uri="{FF2B5EF4-FFF2-40B4-BE49-F238E27FC236}">
                <a16:creationId xmlns:a16="http://schemas.microsoft.com/office/drawing/2014/main" id="{181E81E8-AC01-6C46-9177-6498CDBD642E}"/>
              </a:ext>
            </a:extLst>
          </p:cNvPr>
          <p:cNvSpPr/>
          <p:nvPr/>
        </p:nvSpPr>
        <p:spPr>
          <a:xfrm rot="5400000">
            <a:off x="6055273" y="-1330874"/>
            <a:ext cx="344214" cy="33107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Google Shape;298;p38">
            <a:extLst>
              <a:ext uri="{FF2B5EF4-FFF2-40B4-BE49-F238E27FC236}">
                <a16:creationId xmlns:a16="http://schemas.microsoft.com/office/drawing/2014/main" id="{9CC682F6-5E11-3E4E-891A-58D7BE9EC574}"/>
              </a:ext>
            </a:extLst>
          </p:cNvPr>
          <p:cNvSpPr txBox="1">
            <a:spLocks/>
          </p:cNvSpPr>
          <p:nvPr/>
        </p:nvSpPr>
        <p:spPr>
          <a:xfrm rot="16200000">
            <a:off x="7635215" y="960147"/>
            <a:ext cx="1781871" cy="184666"/>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pPr>
            <a:r>
              <a:rPr lang="en-US" sz="600" dirty="0">
                <a:solidFill>
                  <a:srgbClr val="FFFFFF"/>
                </a:solidFill>
              </a:rPr>
              <a:t>Unit 3, Toolbox: Part IX: PowerPoint Template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5" name="Google Shape;345;p43"/>
          <p:cNvSpPr txBox="1">
            <a:spLocks noGrp="1"/>
          </p:cNvSpPr>
          <p:nvPr>
            <p:ph type="title"/>
          </p:nvPr>
        </p:nvSpPr>
        <p:spPr>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BA0C2F"/>
              </a:buClr>
              <a:buSzPts val="2800"/>
              <a:buFont typeface="Gill Sans"/>
              <a:buNone/>
            </a:pPr>
            <a:r>
              <a:rPr lang="en-US" dirty="0"/>
              <a:t>RECOMMENDATIONS</a:t>
            </a:r>
            <a:endParaRPr dirty="0"/>
          </a:p>
        </p:txBody>
      </p:sp>
      <p:sp>
        <p:nvSpPr>
          <p:cNvPr id="343" name="Google Shape;343;p43"/>
          <p:cNvSpPr txBox="1">
            <a:spLocks noGrp="1"/>
          </p:cNvSpPr>
          <p:nvPr>
            <p:ph type="dt" idx="10"/>
          </p:nvPr>
        </p:nvSpPr>
        <p:spPr>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Font typeface="Arial"/>
              <a:buNone/>
            </a:pPr>
            <a:r>
              <a:rPr lang="en-US">
                <a:solidFill>
                  <a:schemeClr val="accent3"/>
                </a:solidFill>
              </a:rPr>
              <a:t>DD/MM/YEAR</a:t>
            </a:r>
            <a:endParaRPr/>
          </a:p>
        </p:txBody>
      </p:sp>
      <p:sp>
        <p:nvSpPr>
          <p:cNvPr id="346" name="Google Shape;346;p43"/>
          <p:cNvSpPr txBox="1">
            <a:spLocks noGrp="1"/>
          </p:cNvSpPr>
          <p:nvPr>
            <p:ph type="ftr" idx="11"/>
          </p:nvPr>
        </p:nvSpPr>
        <p:spPr>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a:solidFill>
                  <a:schemeClr val="accent3"/>
                </a:solidFill>
              </a:rPr>
              <a:t>Unit 3, Toolbox: Part IX: PowerPoint Template</a:t>
            </a:r>
            <a:endParaRPr/>
          </a:p>
        </p:txBody>
      </p:sp>
      <p:sp>
        <p:nvSpPr>
          <p:cNvPr id="344" name="Google Shape;344;p43"/>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a:t>
            </a:fld>
            <a:endParaRPr/>
          </a:p>
        </p:txBody>
      </p:sp>
      <p:sp>
        <p:nvSpPr>
          <p:cNvPr id="342" name="Google Shape;342;p43"/>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cs typeface="Gill Sans Light" panose="020B0302020104020203" pitchFamily="34" charset="-79"/>
              </a:rPr>
              <a:t>Insert additional slides as needed to cover these topics:</a:t>
            </a:r>
            <a:endParaRPr dirty="0">
              <a:cs typeface="Gill Sans Light" panose="020B0302020104020203" pitchFamily="34" charset="-79"/>
            </a:endParaRPr>
          </a:p>
          <a:p>
            <a:pPr marL="0" lvl="0" indent="0" algn="l" rtl="0">
              <a:spcBef>
                <a:spcPts val="0"/>
              </a:spcBef>
              <a:spcAft>
                <a:spcPts val="0"/>
              </a:spcAft>
              <a:buNone/>
            </a:pPr>
            <a:endParaRPr dirty="0">
              <a:cs typeface="Gill Sans Light" panose="020B0302020104020203" pitchFamily="34" charset="-79"/>
            </a:endParaRPr>
          </a:p>
          <a:p>
            <a:pPr marL="285750" lvl="0" indent="-285750" algn="l" rtl="0">
              <a:spcBef>
                <a:spcPts val="0"/>
              </a:spcBef>
              <a:spcAft>
                <a:spcPts val="0"/>
              </a:spcAft>
              <a:buClr>
                <a:srgbClr val="C00000"/>
              </a:buClr>
              <a:buSzPts val="2000"/>
            </a:pPr>
            <a:r>
              <a:rPr lang="en-US" dirty="0">
                <a:cs typeface="Gill Sans Light" panose="020B0302020104020203" pitchFamily="34" charset="-79"/>
              </a:rPr>
              <a:t>Recommendation 1</a:t>
            </a:r>
            <a:endParaRPr dirty="0">
              <a:cs typeface="Gill Sans Light" panose="020B0302020104020203" pitchFamily="34" charset="-79"/>
            </a:endParaRPr>
          </a:p>
          <a:p>
            <a:pPr marL="285750" lvl="0" indent="-285750" algn="l" rtl="0">
              <a:spcBef>
                <a:spcPts val="1200"/>
              </a:spcBef>
              <a:spcAft>
                <a:spcPts val="0"/>
              </a:spcAft>
              <a:buClr>
                <a:srgbClr val="C00000"/>
              </a:buClr>
              <a:buSzPts val="2000"/>
            </a:pPr>
            <a:r>
              <a:rPr lang="en-US" dirty="0">
                <a:cs typeface="Gill Sans Light" panose="020B0302020104020203" pitchFamily="34" charset="-79"/>
              </a:rPr>
              <a:t>Recommendation 2</a:t>
            </a:r>
            <a:endParaRPr dirty="0">
              <a:cs typeface="Gill Sans Light" panose="020B0302020104020203" pitchFamily="34" charset="-79"/>
            </a:endParaRPr>
          </a:p>
          <a:p>
            <a:pPr marL="285750" lvl="0" indent="-285750" algn="l" rtl="0">
              <a:spcBef>
                <a:spcPts val="1200"/>
              </a:spcBef>
              <a:spcAft>
                <a:spcPts val="0"/>
              </a:spcAft>
              <a:buClr>
                <a:srgbClr val="C00000"/>
              </a:buClr>
              <a:buSzPts val="2000"/>
            </a:pPr>
            <a:r>
              <a:rPr lang="en-US" dirty="0">
                <a:cs typeface="Gill Sans Light" panose="020B0302020104020203" pitchFamily="34" charset="-79"/>
              </a:rPr>
              <a:t>Recommendation 3</a:t>
            </a:r>
            <a:endParaRPr dirty="0">
              <a:cs typeface="Gill Sans Light" panose="020B0302020104020203" pitchFamily="34" charset="-79"/>
            </a:endParaRPr>
          </a:p>
          <a:p>
            <a:pPr marL="285750" lvl="0" indent="-285750" algn="l" rtl="0">
              <a:spcBef>
                <a:spcPts val="1200"/>
              </a:spcBef>
              <a:spcAft>
                <a:spcPts val="0"/>
              </a:spcAft>
              <a:buClr>
                <a:srgbClr val="C00000"/>
              </a:buClr>
              <a:buSzPts val="2000"/>
            </a:pPr>
            <a:r>
              <a:rPr lang="en-US" dirty="0">
                <a:cs typeface="Gill Sans Light" panose="020B0302020104020203" pitchFamily="34" charset="-79"/>
              </a:rPr>
              <a:t>Recommendation 4</a:t>
            </a:r>
            <a:endParaRPr dirty="0">
              <a:cs typeface="Gill Sans Light" panose="020B0302020104020203" pitchFamily="34" charset="-79"/>
            </a:endParaRPr>
          </a:p>
          <a:p>
            <a:pPr marL="285750" lvl="0" indent="-285750" algn="l" rtl="0">
              <a:spcBef>
                <a:spcPts val="1200"/>
              </a:spcBef>
              <a:spcAft>
                <a:spcPts val="0"/>
              </a:spcAft>
              <a:buClr>
                <a:srgbClr val="C00000"/>
              </a:buClr>
              <a:buSzPts val="2000"/>
            </a:pPr>
            <a:r>
              <a:rPr lang="en-US" dirty="0">
                <a:cs typeface="Gill Sans Light" panose="020B0302020104020203" pitchFamily="34" charset="-79"/>
              </a:rPr>
              <a:t>Recommendation 5</a:t>
            </a:r>
            <a:endParaRPr dirty="0">
              <a:cs typeface="Gill Sans Light" panose="020B0302020104020203" pitchFamily="34" charset="-79"/>
            </a:endParaRPr>
          </a:p>
          <a:p>
            <a:pPr marL="230188" lvl="0" indent="-103188" algn="l" rtl="0">
              <a:spcBef>
                <a:spcPts val="1200"/>
              </a:spcBef>
              <a:spcAft>
                <a:spcPts val="0"/>
              </a:spcAft>
              <a:buClr>
                <a:srgbClr val="635C5B"/>
              </a:buClr>
              <a:buSzPts val="2000"/>
              <a:buNone/>
            </a:pP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44"/>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FFFFFF"/>
              </a:buClr>
              <a:buSzPts val="600"/>
              <a:buNone/>
            </a:pPr>
            <a:endParaRPr/>
          </a:p>
        </p:txBody>
      </p:sp>
      <p:sp>
        <p:nvSpPr>
          <p:cNvPr id="352" name="Google Shape;352;p44"/>
          <p:cNvSpPr txBox="1">
            <a:spLocks noGrp="1"/>
          </p:cNvSpPr>
          <p:nvPr>
            <p:ph type="dt" idx="10"/>
          </p:nvPr>
        </p:nvSpPr>
        <p:spPr>
          <a:xfrm>
            <a:off x="685800" y="6336134"/>
            <a:ext cx="3329700" cy="18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Font typeface="Arial"/>
              <a:buNone/>
            </a:pPr>
            <a:r>
              <a:rPr lang="en-US" dirty="0">
                <a:solidFill>
                  <a:schemeClr val="lt1"/>
                </a:solidFill>
              </a:rPr>
              <a:t>DD/MM/YEAR   </a:t>
            </a:r>
            <a:r>
              <a:rPr lang="en-US" sz="800" dirty="0">
                <a:solidFill>
                  <a:schemeClr val="lt1"/>
                </a:solidFill>
              </a:rPr>
              <a:t>[</a:t>
            </a:r>
            <a:r>
              <a:rPr lang="en-US" sz="800" dirty="0">
                <a:solidFill>
                  <a:srgbClr val="FFFFFF"/>
                </a:solidFill>
              </a:rPr>
              <a:t>REVISE DATE AND PHOTO CREDIT]</a:t>
            </a:r>
            <a:endParaRPr sz="800" dirty="0">
              <a:solidFill>
                <a:srgbClr val="FFFFFF"/>
              </a:solidFill>
            </a:endParaRPr>
          </a:p>
        </p:txBody>
      </p:sp>
      <p:sp>
        <p:nvSpPr>
          <p:cNvPr id="353" name="Google Shape;353;p44"/>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a:t>
            </a:fld>
            <a:endParaRPr/>
          </a:p>
        </p:txBody>
      </p:sp>
      <p:sp>
        <p:nvSpPr>
          <p:cNvPr id="354" name="Google Shape;354;p44"/>
          <p:cNvSpPr txBox="1">
            <a:spLocks noGrp="1"/>
          </p:cNvSpPr>
          <p:nvPr>
            <p:ph type="subTitle" idx="2"/>
          </p:nvPr>
        </p:nvSpPr>
        <p:spPr>
          <a:prstGeom prst="rect">
            <a:avLst/>
          </a:prstGeom>
          <a:noFill/>
          <a:ln>
            <a:noFill/>
          </a:ln>
          <a:effectLst>
            <a:outerShdw blurRad="254000" algn="tl" rotWithShape="0">
              <a:srgbClr val="000000">
                <a:alpha val="40000"/>
              </a:srgbClr>
            </a:outerShdw>
          </a:effectLst>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1800"/>
              <a:buNone/>
            </a:pPr>
            <a:r>
              <a:rPr lang="en-US" dirty="0"/>
              <a:t>CONTACT INFORMATION GOES HERE, CAN RUN SEVERAL LINES </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E9037-9E94-3A41-B0FE-3E347613E95B}"/>
              </a:ext>
            </a:extLst>
          </p:cNvPr>
          <p:cNvSpPr>
            <a:spLocks noGrp="1"/>
          </p:cNvSpPr>
          <p:nvPr>
            <p:ph type="title"/>
          </p:nvPr>
        </p:nvSpPr>
        <p:spPr/>
        <p:txBody>
          <a:bodyPr/>
          <a:lstStyle/>
          <a:p>
            <a:r>
              <a:rPr lang="en-US" dirty="0"/>
              <a:t>POWERPOINT GOOD PRACTICES</a:t>
            </a:r>
          </a:p>
        </p:txBody>
      </p:sp>
      <p:sp>
        <p:nvSpPr>
          <p:cNvPr id="3" name="Slide Number Placeholder 2">
            <a:extLst>
              <a:ext uri="{FF2B5EF4-FFF2-40B4-BE49-F238E27FC236}">
                <a16:creationId xmlns:a16="http://schemas.microsoft.com/office/drawing/2014/main" id="{D0C9632B-8C7B-D64E-B472-103684FBD27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a:t>
            </a:fld>
            <a:endParaRPr lang="en-US"/>
          </a:p>
        </p:txBody>
      </p:sp>
      <p:sp>
        <p:nvSpPr>
          <p:cNvPr id="4" name="Text Placeholder 3">
            <a:extLst>
              <a:ext uri="{FF2B5EF4-FFF2-40B4-BE49-F238E27FC236}">
                <a16:creationId xmlns:a16="http://schemas.microsoft.com/office/drawing/2014/main" id="{58F82E3A-E375-404B-AA3D-A8EA00DBC9ED}"/>
              </a:ext>
            </a:extLst>
          </p:cNvPr>
          <p:cNvSpPr>
            <a:spLocks noGrp="1"/>
          </p:cNvSpPr>
          <p:nvPr>
            <p:ph type="body" idx="1"/>
          </p:nvPr>
        </p:nvSpPr>
        <p:spPr>
          <a:xfrm>
            <a:off x="685800" y="1600199"/>
            <a:ext cx="7772400" cy="4929879"/>
          </a:xfrm>
        </p:spPr>
        <p:txBody>
          <a:bodyPr/>
          <a:lstStyle/>
          <a:p>
            <a:pPr marL="0" lvl="0" indent="0">
              <a:buClr>
                <a:srgbClr val="BA0C2F"/>
              </a:buClr>
              <a:buSzPts val="2000"/>
              <a:buNone/>
            </a:pPr>
            <a:r>
              <a:rPr lang="en-US" b="1" i="1" dirty="0">
                <a:solidFill>
                  <a:srgbClr val="BA0B2F"/>
                </a:solidFill>
              </a:rPr>
              <a:t>PLEASE REMOVE THIS SLIDE IN FINAL PRESENTATION</a:t>
            </a:r>
            <a:endParaRPr lang="en-US" dirty="0">
              <a:solidFill>
                <a:srgbClr val="BA0B2F"/>
              </a:solidFill>
            </a:endParaRPr>
          </a:p>
          <a:p>
            <a:pPr marL="230188" lvl="0" indent="-217488">
              <a:spcBef>
                <a:spcPts val="1200"/>
              </a:spcBef>
              <a:buClr>
                <a:srgbClr val="BA0C2F"/>
              </a:buClr>
            </a:pPr>
            <a:r>
              <a:rPr lang="en-US" dirty="0">
                <a:solidFill>
                  <a:schemeClr val="tx1"/>
                </a:solidFill>
                <a:cs typeface="Gill Sans Light" panose="020B0302020104020203" pitchFamily="34" charset="-79"/>
              </a:rPr>
              <a:t>Slides should be simple, showing a headline and a few key words or short sentences. </a:t>
            </a:r>
          </a:p>
          <a:p>
            <a:pPr marL="230188" lvl="0" indent="-217488">
              <a:spcBef>
                <a:spcPts val="1200"/>
              </a:spcBef>
              <a:buClr>
                <a:srgbClr val="BA0C2F"/>
              </a:buClr>
            </a:pPr>
            <a:r>
              <a:rPr lang="en-US" dirty="0">
                <a:solidFill>
                  <a:schemeClr val="tx1"/>
                </a:solidFill>
                <a:cs typeface="Gill Sans Light" panose="020B0302020104020203" pitchFamily="34" charset="-79"/>
              </a:rPr>
              <a:t>Use examples that contextualize the information by telling a story.</a:t>
            </a:r>
          </a:p>
          <a:p>
            <a:pPr marL="230188" lvl="0" indent="-217488">
              <a:spcBef>
                <a:spcPts val="1200"/>
              </a:spcBef>
              <a:buClr>
                <a:srgbClr val="BA0C2F"/>
              </a:buClr>
            </a:pPr>
            <a:r>
              <a:rPr lang="en-US" dirty="0">
                <a:solidFill>
                  <a:schemeClr val="tx1"/>
                </a:solidFill>
                <a:cs typeface="Gill Sans Light" panose="020B0302020104020203" pitchFamily="34" charset="-79"/>
              </a:rPr>
              <a:t>Use high-quality graphics or photos, and accurate and relevant charts and graphs that enhance understanding and meaning.</a:t>
            </a:r>
          </a:p>
          <a:p>
            <a:pPr marL="230187" lvl="0" indent="-217487">
              <a:spcBef>
                <a:spcPts val="1200"/>
              </a:spcBef>
              <a:buClr>
                <a:srgbClr val="BA0C2F"/>
              </a:buClr>
            </a:pPr>
            <a:r>
              <a:rPr lang="en-US" dirty="0">
                <a:solidFill>
                  <a:schemeClr val="tx1"/>
                </a:solidFill>
                <a:cs typeface="Gill Sans Light" panose="020B0302020104020203" pitchFamily="34" charset="-79"/>
              </a:rPr>
              <a:t>Integrate interactive components, if possible.</a:t>
            </a:r>
          </a:p>
          <a:p>
            <a:pPr marL="230187" lvl="0" indent="-204787">
              <a:spcBef>
                <a:spcPts val="1200"/>
              </a:spcBef>
              <a:buClr>
                <a:srgbClr val="BA0C2F"/>
              </a:buClr>
              <a:buSzPts val="1600"/>
            </a:pPr>
            <a:r>
              <a:rPr lang="en-US" dirty="0">
                <a:solidFill>
                  <a:schemeClr val="tx1"/>
                </a:solidFill>
                <a:cs typeface="Gill Sans Light" panose="020B0302020104020203" pitchFamily="34" charset="-79"/>
              </a:rPr>
              <a:t>Make sure to use the most up-to-date version of the standard USAID PowerPoint presentation template, which can be found at: </a:t>
            </a:r>
            <a:r>
              <a:rPr lang="en-US" u="sng" dirty="0">
                <a:solidFill>
                  <a:schemeClr val="tx1"/>
                </a:solidFill>
                <a:cs typeface="Gill Sans Light" panose="020B0302020104020203" pitchFamily="34" charset="-79"/>
                <a:hlinkClick r:id="rId2">
                  <a:extLst>
                    <a:ext uri="{A12FA001-AC4F-418D-AE19-62706E023703}">
                      <ahyp:hlinkClr xmlns:ahyp="http://schemas.microsoft.com/office/drawing/2018/hyperlinkcolor" val="tx"/>
                    </a:ext>
                  </a:extLst>
                </a:hlinkClick>
              </a:rPr>
              <a:t>https://www.usaid.gov/branding/resources</a:t>
            </a:r>
            <a:r>
              <a:rPr lang="en-US" dirty="0">
                <a:solidFill>
                  <a:schemeClr val="tx1"/>
                </a:solidFill>
                <a:cs typeface="Gill Sans Light" panose="020B0302020104020203" pitchFamily="34" charset="-79"/>
              </a:rPr>
              <a:t>. Migrate the key women’s economic empowerment and gender equality (WEEGE) elements from this presentation to the new template. </a:t>
            </a:r>
          </a:p>
          <a:p>
            <a:pPr marL="230188" lvl="0" indent="-217488">
              <a:spcBef>
                <a:spcPts val="1200"/>
              </a:spcBef>
              <a:buClr>
                <a:srgbClr val="BA0C2F"/>
              </a:buClr>
            </a:pPr>
            <a:r>
              <a:rPr lang="en-US" dirty="0">
                <a:solidFill>
                  <a:schemeClr val="tx1"/>
                </a:solidFill>
                <a:cs typeface="Gill Sans Light" panose="020B0302020104020203" pitchFamily="34" charset="-79"/>
              </a:rPr>
              <a:t>Replace footer with your presentation title and date. </a:t>
            </a:r>
          </a:p>
          <a:p>
            <a:endParaRPr lang="en-US" dirty="0"/>
          </a:p>
        </p:txBody>
      </p:sp>
    </p:spTree>
    <p:extLst>
      <p:ext uri="{BB962C8B-B14F-4D97-AF65-F5344CB8AC3E}">
        <p14:creationId xmlns:p14="http://schemas.microsoft.com/office/powerpoint/2010/main" val="3783539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6" name="Google Shape;256;p34"/>
          <p:cNvSpPr txBox="1">
            <a:spLocks noGrp="1"/>
          </p:cNvSpPr>
          <p:nvPr>
            <p:ph type="title"/>
          </p:nvPr>
        </p:nvSpPr>
        <p:spPr>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BA0C2F"/>
              </a:buClr>
              <a:buSzPts val="2800"/>
              <a:buFont typeface="Gill Sans"/>
              <a:buNone/>
            </a:pPr>
            <a:r>
              <a:rPr lang="en-US" dirty="0"/>
              <a:t>OUTLINE</a:t>
            </a:r>
            <a:endParaRPr dirty="0"/>
          </a:p>
        </p:txBody>
      </p:sp>
      <p:sp>
        <p:nvSpPr>
          <p:cNvPr id="254" name="Google Shape;254;p34"/>
          <p:cNvSpPr txBox="1">
            <a:spLocks noGrp="1"/>
          </p:cNvSpPr>
          <p:nvPr>
            <p:ph type="dt" idx="10"/>
          </p:nvPr>
        </p:nvSpPr>
        <p:spPr>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Font typeface="Arial"/>
              <a:buNone/>
            </a:pPr>
            <a:r>
              <a:rPr lang="en-US">
                <a:solidFill>
                  <a:schemeClr val="accent3"/>
                </a:solidFill>
              </a:rPr>
              <a:t>DD/MM/YEAR</a:t>
            </a:r>
            <a:endParaRPr/>
          </a:p>
        </p:txBody>
      </p:sp>
      <p:sp>
        <p:nvSpPr>
          <p:cNvPr id="257" name="Google Shape;257;p34"/>
          <p:cNvSpPr txBox="1">
            <a:spLocks noGrp="1"/>
          </p:cNvSpPr>
          <p:nvPr>
            <p:ph type="ftr" idx="11"/>
          </p:nvPr>
        </p:nvSpPr>
        <p:spPr>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a:solidFill>
                  <a:schemeClr val="accent3"/>
                </a:solidFill>
              </a:rPr>
              <a:t>Unit 3, Toolbox: Part IX: PowerPoint Template</a:t>
            </a:r>
            <a:endParaRPr/>
          </a:p>
        </p:txBody>
      </p:sp>
      <p:sp>
        <p:nvSpPr>
          <p:cNvPr id="255" name="Google Shape;255;p34"/>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a:t>
            </a:fld>
            <a:endParaRPr/>
          </a:p>
        </p:txBody>
      </p:sp>
      <p:sp>
        <p:nvSpPr>
          <p:cNvPr id="253" name="Google Shape;253;p34"/>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635C5B"/>
              </a:buClr>
              <a:buSzPts val="2000"/>
              <a:buNone/>
            </a:pPr>
            <a:r>
              <a:rPr lang="en-US" dirty="0">
                <a:cs typeface="Gill Sans Light" panose="020B0302020104020203" pitchFamily="34" charset="-79"/>
              </a:rPr>
              <a:t>INSERT AN OUTLINE OF THE PRESENTATION HERE.</a:t>
            </a:r>
            <a:endParaRPr dirty="0">
              <a:cs typeface="Gill Sans Light" panose="020B0302020104020203" pitchFamily="34" charset="-79"/>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5" name="Google Shape;265;p35"/>
          <p:cNvSpPr txBox="1">
            <a:spLocks noGrp="1"/>
          </p:cNvSpPr>
          <p:nvPr>
            <p:ph type="title"/>
          </p:nvPr>
        </p:nvSpPr>
        <p:spPr>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BA0C2F"/>
              </a:buClr>
              <a:buSzPts val="2800"/>
              <a:buFont typeface="Gill Sans"/>
              <a:buNone/>
            </a:pPr>
            <a:r>
              <a:rPr lang="en-US" dirty="0">
                <a:latin typeface="Gill Sans" panose="020B0502020104020203" pitchFamily="34" charset="-79"/>
                <a:cs typeface="Gill Sans" panose="020B0502020104020203" pitchFamily="34" charset="-79"/>
              </a:rPr>
              <a:t>KEY TERMS AND DEFINITIONS</a:t>
            </a:r>
            <a:endParaRPr dirty="0">
              <a:latin typeface="Gill Sans" panose="020B0502020104020203" pitchFamily="34" charset="-79"/>
              <a:cs typeface="Gill Sans" panose="020B0502020104020203" pitchFamily="34" charset="-79"/>
            </a:endParaRPr>
          </a:p>
        </p:txBody>
      </p:sp>
      <p:sp>
        <p:nvSpPr>
          <p:cNvPr id="263" name="Google Shape;263;p35"/>
          <p:cNvSpPr txBox="1">
            <a:spLocks noGrp="1"/>
          </p:cNvSpPr>
          <p:nvPr>
            <p:ph type="dt" idx="10"/>
          </p:nvPr>
        </p:nvSpPr>
        <p:spPr>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Font typeface="Arial"/>
              <a:buNone/>
            </a:pPr>
            <a:r>
              <a:rPr lang="en-US">
                <a:solidFill>
                  <a:schemeClr val="accent3"/>
                </a:solidFill>
              </a:rPr>
              <a:t>DD/MM/YEAR</a:t>
            </a:r>
            <a:endParaRPr/>
          </a:p>
        </p:txBody>
      </p:sp>
      <p:sp>
        <p:nvSpPr>
          <p:cNvPr id="266" name="Google Shape;266;p35"/>
          <p:cNvSpPr txBox="1">
            <a:spLocks noGrp="1"/>
          </p:cNvSpPr>
          <p:nvPr>
            <p:ph type="ftr" idx="11"/>
          </p:nvPr>
        </p:nvSpPr>
        <p:spPr>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a:solidFill>
                  <a:schemeClr val="accent3"/>
                </a:solidFill>
              </a:rPr>
              <a:t>Unit 3, Toolbox: Part IX: PowerPoint Template</a:t>
            </a:r>
            <a:endParaRPr/>
          </a:p>
        </p:txBody>
      </p:sp>
      <p:sp>
        <p:nvSpPr>
          <p:cNvPr id="264" name="Google Shape;264;p35"/>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a:t>
            </a:fld>
            <a:endParaRPr/>
          </a:p>
        </p:txBody>
      </p:sp>
      <p:sp>
        <p:nvSpPr>
          <p:cNvPr id="262" name="Google Shape;262;p35"/>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285750" lvl="0" indent="-285750" algn="l" rtl="0">
              <a:spcBef>
                <a:spcPts val="0"/>
              </a:spcBef>
              <a:spcAft>
                <a:spcPts val="0"/>
              </a:spcAft>
              <a:buSzPts val="2000"/>
            </a:pPr>
            <a:r>
              <a:rPr lang="en-US" b="1" dirty="0">
                <a:cs typeface="Gill Sans" panose="020B0502020104020203" pitchFamily="34" charset="-79"/>
              </a:rPr>
              <a:t>Term</a:t>
            </a:r>
            <a:r>
              <a:rPr lang="en-US" dirty="0">
                <a:cs typeface="Gill Sans Light" panose="020B0302020104020203" pitchFamily="34" charset="-79"/>
              </a:rPr>
              <a:t> and definition 1</a:t>
            </a:r>
            <a:endParaRPr dirty="0">
              <a:cs typeface="Gill Sans Light" panose="020B0302020104020203" pitchFamily="34" charset="-79"/>
            </a:endParaRPr>
          </a:p>
          <a:p>
            <a:pPr marL="285750" lvl="0" indent="-285750" algn="l" rtl="0">
              <a:spcBef>
                <a:spcPts val="1200"/>
              </a:spcBef>
              <a:spcAft>
                <a:spcPts val="0"/>
              </a:spcAft>
              <a:buSzPts val="2000"/>
            </a:pPr>
            <a:r>
              <a:rPr lang="en-US" b="1" dirty="0">
                <a:cs typeface="Gill Sans" panose="020B0502020104020203" pitchFamily="34" charset="-79"/>
              </a:rPr>
              <a:t>Term</a:t>
            </a:r>
            <a:r>
              <a:rPr lang="en-US" dirty="0">
                <a:cs typeface="Gill Sans Light" panose="020B0302020104020203" pitchFamily="34" charset="-79"/>
              </a:rPr>
              <a:t> and definition 2</a:t>
            </a:r>
            <a:endParaRPr dirty="0">
              <a:cs typeface="Gill Sans Light" panose="020B0302020104020203" pitchFamily="34" charset="-79"/>
            </a:endParaRPr>
          </a:p>
          <a:p>
            <a:pPr marL="285750" lvl="0" indent="-285750" algn="l" rtl="0">
              <a:spcBef>
                <a:spcPts val="1200"/>
              </a:spcBef>
              <a:spcAft>
                <a:spcPts val="0"/>
              </a:spcAft>
              <a:buSzPts val="2000"/>
            </a:pPr>
            <a:r>
              <a:rPr lang="en-US" b="1" dirty="0">
                <a:cs typeface="Gill Sans" panose="020B0502020104020203" pitchFamily="34" charset="-79"/>
              </a:rPr>
              <a:t>Term</a:t>
            </a:r>
            <a:r>
              <a:rPr lang="en-US" dirty="0">
                <a:cs typeface="Gill Sans Light" panose="020B0302020104020203" pitchFamily="34" charset="-79"/>
              </a:rPr>
              <a:t> and definition 3</a:t>
            </a:r>
            <a:endParaRPr dirty="0">
              <a:cs typeface="Gill Sans Light" panose="020B0302020104020203" pitchFamily="34" charset="-79"/>
            </a:endParaRPr>
          </a:p>
          <a:p>
            <a:pPr marL="285750" lvl="0" indent="-285750" algn="l" rtl="0">
              <a:spcBef>
                <a:spcPts val="1200"/>
              </a:spcBef>
              <a:spcAft>
                <a:spcPts val="0"/>
              </a:spcAft>
              <a:buSzPts val="2000"/>
            </a:pPr>
            <a:r>
              <a:rPr lang="en-US" b="1" dirty="0">
                <a:cs typeface="Gill Sans" panose="020B0502020104020203" pitchFamily="34" charset="-79"/>
              </a:rPr>
              <a:t>Term</a:t>
            </a:r>
            <a:r>
              <a:rPr lang="en-US" dirty="0">
                <a:cs typeface="Gill Sans Light" panose="020B0302020104020203" pitchFamily="34" charset="-79"/>
              </a:rPr>
              <a:t> and definition 4</a:t>
            </a:r>
            <a:endParaRPr dirty="0">
              <a:cs typeface="Gill Sans Light" panose="020B0302020104020203" pitchFamily="34" charset="-79"/>
            </a:endParaRPr>
          </a:p>
          <a:p>
            <a:pPr marL="285750" lvl="0" indent="-285750" algn="l" rtl="0">
              <a:spcBef>
                <a:spcPts val="1200"/>
              </a:spcBef>
              <a:spcAft>
                <a:spcPts val="0"/>
              </a:spcAft>
              <a:buSzPts val="2000"/>
            </a:pPr>
            <a:r>
              <a:rPr lang="en-US" b="1" dirty="0">
                <a:cs typeface="Gill Sans" panose="020B0502020104020203" pitchFamily="34" charset="-79"/>
              </a:rPr>
              <a:t>Term</a:t>
            </a:r>
            <a:r>
              <a:rPr lang="en-US" dirty="0">
                <a:cs typeface="Gill Sans Light" panose="020B0302020104020203" pitchFamily="34" charset="-79"/>
              </a:rPr>
              <a:t> and definition 5</a:t>
            </a:r>
            <a:endParaRPr dirty="0">
              <a:cs typeface="Gill Sans Light" panose="020B0302020104020203" pitchFamily="34" charset="-79"/>
            </a:endParaRPr>
          </a:p>
          <a:p>
            <a:pPr marL="230188" lvl="0" indent="-103188" algn="l" rtl="0">
              <a:spcBef>
                <a:spcPts val="1200"/>
              </a:spcBef>
              <a:spcAft>
                <a:spcPts val="0"/>
              </a:spcAft>
              <a:buClr>
                <a:srgbClr val="635C5B"/>
              </a:buClr>
              <a:buSzPts val="2000"/>
              <a:buNone/>
            </a:pP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4" name="Google Shape;274;p36"/>
          <p:cNvSpPr txBox="1">
            <a:spLocks noGrp="1"/>
          </p:cNvSpPr>
          <p:nvPr>
            <p:ph type="title"/>
          </p:nvPr>
        </p:nvSpPr>
        <p:spPr>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BA0C2F"/>
              </a:buClr>
              <a:buSzPts val="2800"/>
              <a:buFont typeface="Gill Sans"/>
              <a:buNone/>
            </a:pPr>
            <a:r>
              <a:rPr lang="en-US" dirty="0"/>
              <a:t>BACKGROUND</a:t>
            </a:r>
            <a:r>
              <a:rPr lang="en-US" dirty="0">
                <a:latin typeface="Gill Sans" panose="020B0502020104020203" pitchFamily="34" charset="-79"/>
                <a:cs typeface="Gill Sans" panose="020B0502020104020203" pitchFamily="34" charset="-79"/>
              </a:rPr>
              <a:t> AND CONTEXT</a:t>
            </a:r>
            <a:endParaRPr dirty="0">
              <a:latin typeface="Gill Sans" panose="020B0502020104020203" pitchFamily="34" charset="-79"/>
              <a:cs typeface="Gill Sans" panose="020B0502020104020203" pitchFamily="34" charset="-79"/>
            </a:endParaRPr>
          </a:p>
        </p:txBody>
      </p:sp>
      <p:sp>
        <p:nvSpPr>
          <p:cNvPr id="272" name="Google Shape;272;p36"/>
          <p:cNvSpPr txBox="1">
            <a:spLocks noGrp="1"/>
          </p:cNvSpPr>
          <p:nvPr>
            <p:ph type="dt" idx="10"/>
          </p:nvPr>
        </p:nvSpPr>
        <p:spPr>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Font typeface="Arial"/>
              <a:buNone/>
            </a:pPr>
            <a:r>
              <a:rPr lang="en-US">
                <a:solidFill>
                  <a:schemeClr val="accent3"/>
                </a:solidFill>
              </a:rPr>
              <a:t>DD/MM/YEAR</a:t>
            </a:r>
            <a:endParaRPr/>
          </a:p>
        </p:txBody>
      </p:sp>
      <p:sp>
        <p:nvSpPr>
          <p:cNvPr id="275" name="Google Shape;275;p36"/>
          <p:cNvSpPr txBox="1">
            <a:spLocks noGrp="1"/>
          </p:cNvSpPr>
          <p:nvPr>
            <p:ph type="ftr" idx="11"/>
          </p:nvPr>
        </p:nvSpPr>
        <p:spPr>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a:solidFill>
                  <a:schemeClr val="accent3"/>
                </a:solidFill>
              </a:rPr>
              <a:t>Unit 3, Toolbox: Part IX: PowerPoint Template</a:t>
            </a:r>
            <a:endParaRPr/>
          </a:p>
        </p:txBody>
      </p:sp>
      <p:sp>
        <p:nvSpPr>
          <p:cNvPr id="273" name="Google Shape;273;p36"/>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a:t>
            </a:fld>
            <a:endParaRPr/>
          </a:p>
        </p:txBody>
      </p:sp>
      <p:sp>
        <p:nvSpPr>
          <p:cNvPr id="271" name="Google Shape;271;p36"/>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285750" indent="-285750">
              <a:buSzPts val="2000"/>
            </a:pPr>
            <a:r>
              <a:rPr lang="en-US" dirty="0">
                <a:solidFill>
                  <a:schemeClr val="tx1"/>
                </a:solidFill>
                <a:cs typeface="Gill Sans Light" panose="020B0302020104020203" pitchFamily="34" charset="-79"/>
              </a:rPr>
              <a:t>Provide background on who requested the gender analysis integrating a women’s economic empowerment and gender equality lens, and specify the level of the gender analysis (country development cooperation strategy, project or activity).</a:t>
            </a:r>
          </a:p>
          <a:p>
            <a:pPr marL="285750" indent="-285750">
              <a:buClr>
                <a:srgbClr val="635C5B"/>
              </a:buClr>
              <a:buSzPts val="2000"/>
            </a:pPr>
            <a:endParaRPr dirty="0">
              <a:solidFill>
                <a:schemeClr val="tx1"/>
              </a:solidFill>
              <a:cs typeface="Gill Sans Light" panose="020B0302020104020203" pitchFamily="34" charset="-79"/>
            </a:endParaRPr>
          </a:p>
          <a:p>
            <a:pPr marL="298450" indent="-285750"/>
            <a:r>
              <a:rPr lang="en-US" dirty="0">
                <a:solidFill>
                  <a:schemeClr val="tx1"/>
                </a:solidFill>
                <a:cs typeface="Gill Sans Light" panose="020B0302020104020203" pitchFamily="34" charset="-79"/>
              </a:rPr>
              <a:t>Describe the global, regional or country context within which the gender analysis is taking place. Include the historical context, current events impacting the context and key actors.</a:t>
            </a:r>
            <a:endParaRPr dirty="0">
              <a:solidFill>
                <a:schemeClr val="tx1"/>
              </a:solidFill>
              <a:cs typeface="Gill Sans Light" panose="020B0302020104020203" pitchFamily="34" charset="-79"/>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30BD578-2F25-3F45-930C-28EF0D7026C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a:t>
            </a:fld>
            <a:endParaRPr lang="en-US"/>
          </a:p>
        </p:txBody>
      </p:sp>
      <p:pic>
        <p:nvPicPr>
          <p:cNvPr id="10" name="Picture Placeholder 9">
            <a:extLst>
              <a:ext uri="{FF2B5EF4-FFF2-40B4-BE49-F238E27FC236}">
                <a16:creationId xmlns:a16="http://schemas.microsoft.com/office/drawing/2014/main" id="{E26417E4-497D-A140-A5A1-DE7578C7575F}"/>
              </a:ext>
            </a:extLst>
          </p:cNvPr>
          <p:cNvPicPr>
            <a:picLocks noGrp="1" noChangeAspect="1"/>
          </p:cNvPicPr>
          <p:nvPr>
            <p:ph type="pic" idx="2"/>
          </p:nvPr>
        </p:nvPicPr>
        <p:blipFill>
          <a:blip r:embed="rId2"/>
          <a:srcRect/>
          <a:stretch/>
        </p:blipFill>
        <p:spPr>
          <a:xfrm>
            <a:off x="187353" y="161545"/>
            <a:ext cx="4349694" cy="6553200"/>
          </a:xfrm>
        </p:spPr>
      </p:pic>
      <p:sp>
        <p:nvSpPr>
          <p:cNvPr id="13" name="Text Placeholder 12">
            <a:extLst>
              <a:ext uri="{FF2B5EF4-FFF2-40B4-BE49-F238E27FC236}">
                <a16:creationId xmlns:a16="http://schemas.microsoft.com/office/drawing/2014/main" id="{18865702-2EAB-4A45-ACC9-37DA811507A8}"/>
              </a:ext>
            </a:extLst>
          </p:cNvPr>
          <p:cNvSpPr>
            <a:spLocks noGrp="1"/>
          </p:cNvSpPr>
          <p:nvPr>
            <p:ph type="body" idx="1"/>
          </p:nvPr>
        </p:nvSpPr>
        <p:spPr/>
        <p:txBody>
          <a:bodyPr/>
          <a:lstStyle/>
          <a:p>
            <a:endParaRPr lang="en-US" dirty="0"/>
          </a:p>
        </p:txBody>
      </p:sp>
      <p:sp>
        <p:nvSpPr>
          <p:cNvPr id="14" name="Text Placeholder 13">
            <a:extLst>
              <a:ext uri="{FF2B5EF4-FFF2-40B4-BE49-F238E27FC236}">
                <a16:creationId xmlns:a16="http://schemas.microsoft.com/office/drawing/2014/main" id="{798F3BD9-87DE-4D46-86EF-7284AA38150F}"/>
              </a:ext>
            </a:extLst>
          </p:cNvPr>
          <p:cNvSpPr>
            <a:spLocks noGrp="1"/>
          </p:cNvSpPr>
          <p:nvPr>
            <p:ph type="body" idx="13"/>
          </p:nvPr>
        </p:nvSpPr>
        <p:spPr/>
        <p:txBody>
          <a:bodyPr/>
          <a:lstStyle/>
          <a:p>
            <a:pPr marL="230188" lvl="0" indent="-230188"/>
            <a:r>
              <a:rPr lang="en-US" dirty="0">
                <a:solidFill>
                  <a:schemeClr val="tx1">
                    <a:lumMod val="95000"/>
                    <a:lumOff val="5000"/>
                  </a:schemeClr>
                </a:solidFill>
                <a:cs typeface="Gill Sans Light" panose="020B0302020104020203" pitchFamily="34" charset="-79"/>
              </a:rPr>
              <a:t>Describe the purpose of the gender analysis, its emphasis on women’s economic empowerment and gender equality and how the findings and recommendations </a:t>
            </a:r>
            <a:br>
              <a:rPr lang="en-US" dirty="0">
                <a:solidFill>
                  <a:schemeClr val="tx1">
                    <a:lumMod val="95000"/>
                    <a:lumOff val="5000"/>
                  </a:schemeClr>
                </a:solidFill>
                <a:cs typeface="Gill Sans Light" panose="020B0302020104020203" pitchFamily="34" charset="-79"/>
              </a:rPr>
            </a:br>
            <a:r>
              <a:rPr lang="en-US" dirty="0">
                <a:solidFill>
                  <a:schemeClr val="tx1">
                    <a:lumMod val="95000"/>
                    <a:lumOff val="5000"/>
                  </a:schemeClr>
                </a:solidFill>
                <a:cs typeface="Gill Sans Light" panose="020B0302020104020203" pitchFamily="34" charset="-79"/>
              </a:rPr>
              <a:t>are expected to inform </a:t>
            </a:r>
            <a:br>
              <a:rPr lang="en-US" dirty="0">
                <a:solidFill>
                  <a:schemeClr val="tx1">
                    <a:lumMod val="95000"/>
                    <a:lumOff val="5000"/>
                  </a:schemeClr>
                </a:solidFill>
                <a:cs typeface="Gill Sans Light" panose="020B0302020104020203" pitchFamily="34" charset="-79"/>
              </a:rPr>
            </a:br>
            <a:r>
              <a:rPr lang="en-US" dirty="0">
                <a:solidFill>
                  <a:schemeClr val="tx1">
                    <a:lumMod val="95000"/>
                    <a:lumOff val="5000"/>
                  </a:schemeClr>
                </a:solidFill>
                <a:cs typeface="Gill Sans Light" panose="020B0302020104020203" pitchFamily="34" charset="-79"/>
              </a:rPr>
              <a:t>decision-making.</a:t>
            </a:r>
          </a:p>
          <a:p>
            <a:pPr marL="230188" lvl="0" indent="-217488">
              <a:spcBef>
                <a:spcPts val="1200"/>
              </a:spcBef>
              <a:buSzPts val="1800"/>
            </a:pPr>
            <a:r>
              <a:rPr lang="en-US" sz="1600" i="1" dirty="0">
                <a:solidFill>
                  <a:srgbClr val="BA0C2F"/>
                </a:solidFill>
                <a:cs typeface="Gill Sans Light" panose="020B0302020104020203" pitchFamily="34" charset="-79"/>
              </a:rPr>
              <a:t>Follow the instructions on the Title Slide page to change the photo. Revise photo credit on each photo you use. </a:t>
            </a:r>
          </a:p>
          <a:p>
            <a:endParaRPr lang="en-US" dirty="0"/>
          </a:p>
        </p:txBody>
      </p:sp>
      <p:sp>
        <p:nvSpPr>
          <p:cNvPr id="11" name="Title 10">
            <a:extLst>
              <a:ext uri="{FF2B5EF4-FFF2-40B4-BE49-F238E27FC236}">
                <a16:creationId xmlns:a16="http://schemas.microsoft.com/office/drawing/2014/main" id="{43E5E429-FBBF-1C4F-A652-54889E8C0112}"/>
              </a:ext>
            </a:extLst>
          </p:cNvPr>
          <p:cNvSpPr>
            <a:spLocks noGrp="1"/>
          </p:cNvSpPr>
          <p:nvPr>
            <p:ph type="title"/>
          </p:nvPr>
        </p:nvSpPr>
        <p:spPr/>
        <p:txBody>
          <a:bodyPr/>
          <a:lstStyle/>
          <a:p>
            <a:r>
              <a:rPr lang="en-US" dirty="0"/>
              <a:t>PURPOSE</a:t>
            </a:r>
          </a:p>
        </p:txBody>
      </p:sp>
      <p:sp>
        <p:nvSpPr>
          <p:cNvPr id="12" name="Google Shape;298;p38">
            <a:extLst>
              <a:ext uri="{FF2B5EF4-FFF2-40B4-BE49-F238E27FC236}">
                <a16:creationId xmlns:a16="http://schemas.microsoft.com/office/drawing/2014/main" id="{45D596BF-7E01-5545-9BED-92E662B10083}"/>
              </a:ext>
            </a:extLst>
          </p:cNvPr>
          <p:cNvSpPr txBox="1">
            <a:spLocks/>
          </p:cNvSpPr>
          <p:nvPr/>
        </p:nvSpPr>
        <p:spPr>
          <a:xfrm rot="16200000">
            <a:off x="-602572" y="941858"/>
            <a:ext cx="1781871" cy="184666"/>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pPr>
            <a:r>
              <a:rPr lang="en-US" sz="600" dirty="0">
                <a:solidFill>
                  <a:srgbClr val="FFFFFF"/>
                </a:solidFill>
              </a:rPr>
              <a:t>Unit 3, Toolbox: Part IX: PowerPoint Template</a:t>
            </a:r>
          </a:p>
        </p:txBody>
      </p:sp>
    </p:spTree>
    <p:extLst>
      <p:ext uri="{BB962C8B-B14F-4D97-AF65-F5344CB8AC3E}">
        <p14:creationId xmlns:p14="http://schemas.microsoft.com/office/powerpoint/2010/main" val="33968945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4D12988D-B79D-DA4A-980C-205793DED7FC}"/>
              </a:ext>
            </a:extLst>
          </p:cNvPr>
          <p:cNvPicPr>
            <a:picLocks noGrp="1" noChangeAspect="1"/>
          </p:cNvPicPr>
          <p:nvPr>
            <p:ph type="pic" idx="2"/>
          </p:nvPr>
        </p:nvPicPr>
        <p:blipFill>
          <a:blip r:embed="rId3"/>
          <a:srcRect t="23571" b="23571"/>
          <a:stretch/>
        </p:blipFill>
        <p:spPr>
          <a:xfrm>
            <a:off x="152400" y="3601107"/>
            <a:ext cx="8839200" cy="3113638"/>
          </a:xfrm>
        </p:spPr>
      </p:pic>
      <p:sp>
        <p:nvSpPr>
          <p:cNvPr id="293" name="Google Shape;293;p38"/>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285750" lvl="0" indent="-285750" algn="l" rtl="0">
              <a:lnSpc>
                <a:spcPct val="90000"/>
              </a:lnSpc>
              <a:spcBef>
                <a:spcPts val="0"/>
              </a:spcBef>
              <a:spcAft>
                <a:spcPts val="0"/>
              </a:spcAft>
              <a:buClr>
                <a:srgbClr val="BA0B2F"/>
              </a:buClr>
              <a:buSzPts val="2000"/>
            </a:pPr>
            <a:r>
              <a:rPr lang="en-US" dirty="0">
                <a:cs typeface="Gill Sans Light" panose="020B0302020104020203" pitchFamily="34" charset="-79"/>
              </a:rPr>
              <a:t>Research question 1</a:t>
            </a:r>
            <a:endParaRPr dirty="0">
              <a:cs typeface="Gill Sans Light" panose="020B0302020104020203" pitchFamily="34" charset="-79"/>
            </a:endParaRPr>
          </a:p>
          <a:p>
            <a:pPr marL="285750" lvl="0" indent="-285750" algn="l" rtl="0">
              <a:lnSpc>
                <a:spcPct val="90000"/>
              </a:lnSpc>
              <a:spcBef>
                <a:spcPts val="1200"/>
              </a:spcBef>
              <a:spcAft>
                <a:spcPts val="0"/>
              </a:spcAft>
              <a:buClr>
                <a:srgbClr val="BA0B2F"/>
              </a:buClr>
              <a:buSzPts val="2000"/>
            </a:pPr>
            <a:r>
              <a:rPr lang="en-US" dirty="0">
                <a:cs typeface="Gill Sans Light" panose="020B0302020104020203" pitchFamily="34" charset="-79"/>
              </a:rPr>
              <a:t>Research question 2</a:t>
            </a:r>
            <a:endParaRPr dirty="0">
              <a:cs typeface="Gill Sans Light" panose="020B0302020104020203" pitchFamily="34" charset="-79"/>
            </a:endParaRPr>
          </a:p>
          <a:p>
            <a:pPr marL="285750" lvl="0" indent="-285750" algn="l" rtl="0">
              <a:lnSpc>
                <a:spcPct val="90000"/>
              </a:lnSpc>
              <a:spcBef>
                <a:spcPts val="1200"/>
              </a:spcBef>
              <a:spcAft>
                <a:spcPts val="0"/>
              </a:spcAft>
              <a:buClr>
                <a:srgbClr val="BA0B2F"/>
              </a:buClr>
              <a:buSzPts val="2000"/>
            </a:pPr>
            <a:r>
              <a:rPr lang="en-US" dirty="0">
                <a:cs typeface="Gill Sans Light" panose="020B0302020104020203" pitchFamily="34" charset="-79"/>
              </a:rPr>
              <a:t>Research question 3</a:t>
            </a:r>
            <a:endParaRPr dirty="0">
              <a:cs typeface="Gill Sans Light" panose="020B0302020104020203" pitchFamily="34" charset="-79"/>
            </a:endParaRPr>
          </a:p>
          <a:p>
            <a:pPr marL="285750" lvl="0" indent="-285750" algn="l" rtl="0">
              <a:lnSpc>
                <a:spcPct val="90000"/>
              </a:lnSpc>
              <a:spcBef>
                <a:spcPts val="1200"/>
              </a:spcBef>
              <a:spcAft>
                <a:spcPts val="0"/>
              </a:spcAft>
              <a:buClr>
                <a:srgbClr val="BA0B2F"/>
              </a:buClr>
              <a:buSzPts val="2000"/>
            </a:pPr>
            <a:r>
              <a:rPr lang="en-US" dirty="0">
                <a:cs typeface="Gill Sans Light" panose="020B0302020104020203" pitchFamily="34" charset="-79"/>
              </a:rPr>
              <a:t>Research question 4 (optional)</a:t>
            </a:r>
            <a:endParaRPr dirty="0">
              <a:cs typeface="Gill Sans Light" panose="020B0302020104020203" pitchFamily="34" charset="-79"/>
            </a:endParaRPr>
          </a:p>
          <a:p>
            <a:pPr marL="285750" lvl="0" indent="-285750" algn="l" rtl="0">
              <a:lnSpc>
                <a:spcPct val="90000"/>
              </a:lnSpc>
              <a:spcBef>
                <a:spcPts val="1200"/>
              </a:spcBef>
              <a:spcAft>
                <a:spcPts val="0"/>
              </a:spcAft>
              <a:buClr>
                <a:srgbClr val="BA0B2F"/>
              </a:buClr>
              <a:buSzPts val="2000"/>
            </a:pPr>
            <a:r>
              <a:rPr lang="en-US" dirty="0">
                <a:cs typeface="Gill Sans Light" panose="020B0302020104020203" pitchFamily="34" charset="-79"/>
              </a:rPr>
              <a:t>Research question 5 (optional)</a:t>
            </a:r>
            <a:endParaRPr dirty="0">
              <a:cs typeface="Gill Sans Light" panose="020B0302020104020203" pitchFamily="34" charset="-79"/>
            </a:endParaRPr>
          </a:p>
          <a:p>
            <a:pPr marL="230188" lvl="0" indent="-103188" algn="l" rtl="0">
              <a:lnSpc>
                <a:spcPct val="90000"/>
              </a:lnSpc>
              <a:spcBef>
                <a:spcPts val="1200"/>
              </a:spcBef>
              <a:spcAft>
                <a:spcPts val="0"/>
              </a:spcAft>
              <a:buClr>
                <a:srgbClr val="6C6463"/>
              </a:buClr>
              <a:buSzPts val="2000"/>
              <a:buNone/>
            </a:pPr>
            <a:endParaRPr dirty="0"/>
          </a:p>
        </p:txBody>
      </p:sp>
      <p:sp>
        <p:nvSpPr>
          <p:cNvPr id="296" name="Google Shape;296;p38"/>
          <p:cNvSpPr txBox="1">
            <a:spLocks noGrp="1"/>
          </p:cNvSpPr>
          <p:nvPr>
            <p:ph type="title"/>
          </p:nvPr>
        </p:nvSpPr>
        <p:spPr>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BA0C2F"/>
              </a:buClr>
              <a:buSzPts val="2800"/>
              <a:buFont typeface="Gill Sans"/>
              <a:buNone/>
            </a:pPr>
            <a:r>
              <a:rPr lang="en-US" dirty="0"/>
              <a:t>RESEARCH</a:t>
            </a:r>
            <a:r>
              <a:rPr lang="en-US" dirty="0">
                <a:latin typeface="Gill Sans" panose="020B0502020104020203" pitchFamily="34" charset="-79"/>
                <a:cs typeface="Gill Sans" panose="020B0502020104020203" pitchFamily="34" charset="-79"/>
              </a:rPr>
              <a:t> QUESTIONS</a:t>
            </a:r>
            <a:endParaRPr dirty="0">
              <a:latin typeface="Gill Sans" panose="020B0502020104020203" pitchFamily="34" charset="-79"/>
              <a:cs typeface="Gill Sans" panose="020B0502020104020203" pitchFamily="34" charset="-79"/>
            </a:endParaRPr>
          </a:p>
        </p:txBody>
      </p:sp>
      <p:sp>
        <p:nvSpPr>
          <p:cNvPr id="294" name="Google Shape;294;p38"/>
          <p:cNvSpPr txBox="1">
            <a:spLocks noGrp="1"/>
          </p:cNvSpPr>
          <p:nvPr>
            <p:ph type="dt" idx="10"/>
          </p:nvPr>
        </p:nvSpPr>
        <p:spPr>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solidFill>
                  <a:schemeClr val="lt1"/>
                </a:solidFill>
              </a:rPr>
              <a:t>DD/MM/YEAR</a:t>
            </a:r>
            <a:endParaRPr>
              <a:solidFill>
                <a:schemeClr val="lt1"/>
              </a:solidFill>
            </a:endParaRPr>
          </a:p>
        </p:txBody>
      </p:sp>
      <p:sp>
        <p:nvSpPr>
          <p:cNvPr id="298" name="Google Shape;298;p38"/>
          <p:cNvSpPr txBox="1">
            <a:spLocks noGrp="1"/>
          </p:cNvSpPr>
          <p:nvPr>
            <p:ph type="ftr" idx="11"/>
          </p:nvPr>
        </p:nvSpPr>
        <p:spPr>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dirty="0">
                <a:solidFill>
                  <a:srgbClr val="FFFFFF"/>
                </a:solidFill>
              </a:rPr>
              <a:t>Unit 3, Toolbox: Part IX: PowerPoint Template</a:t>
            </a:r>
            <a:endParaRPr dirty="0">
              <a:solidFill>
                <a:srgbClr val="FFFFFF"/>
              </a:solidFill>
            </a:endParaRPr>
          </a:p>
        </p:txBody>
      </p:sp>
      <p:sp>
        <p:nvSpPr>
          <p:cNvPr id="295" name="Google Shape;295;p38"/>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a:t>
            </a:fld>
            <a:endParaRPr/>
          </a:p>
        </p:txBody>
      </p:sp>
      <p:sp>
        <p:nvSpPr>
          <p:cNvPr id="2" name="Text Placeholder 1">
            <a:extLst>
              <a:ext uri="{FF2B5EF4-FFF2-40B4-BE49-F238E27FC236}">
                <a16:creationId xmlns:a16="http://schemas.microsoft.com/office/drawing/2014/main" id="{0BC624CF-EF3A-2A41-AE54-71CE614615DC}"/>
              </a:ext>
            </a:extLst>
          </p:cNvPr>
          <p:cNvSpPr>
            <a:spLocks noGrp="1"/>
          </p:cNvSpPr>
          <p:nvPr>
            <p:ph type="body" idx="3"/>
          </p:nvPr>
        </p:nvSpPr>
        <p:spPr>
          <a:xfrm rot="-5400000">
            <a:off x="7527667" y="4996908"/>
            <a:ext cx="2743200" cy="184666"/>
          </a:xfrm>
        </p:spPr>
        <p:txBody>
          <a:bodyPr/>
          <a:lstStyle/>
          <a:p>
            <a:endParaRPr lang="en-US" dirty="0"/>
          </a:p>
        </p:txBody>
      </p:sp>
      <p:sp>
        <p:nvSpPr>
          <p:cNvPr id="14" name="Rectangle 13">
            <a:extLst>
              <a:ext uri="{FF2B5EF4-FFF2-40B4-BE49-F238E27FC236}">
                <a16:creationId xmlns:a16="http://schemas.microsoft.com/office/drawing/2014/main" id="{7E3E8E7B-FB49-EC42-BC53-F1A4F4E20686}"/>
              </a:ext>
            </a:extLst>
          </p:cNvPr>
          <p:cNvSpPr/>
          <p:nvPr/>
        </p:nvSpPr>
        <p:spPr>
          <a:xfrm rot="5400000">
            <a:off x="2652548" y="1100959"/>
            <a:ext cx="344214" cy="53445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6" name="Google Shape;306;p39"/>
          <p:cNvSpPr txBox="1">
            <a:spLocks noGrp="1"/>
          </p:cNvSpPr>
          <p:nvPr>
            <p:ph type="title"/>
          </p:nvPr>
        </p:nvSpPr>
        <p:spPr>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BA0C2F"/>
              </a:buClr>
              <a:buSzPts val="2800"/>
              <a:buFont typeface="Gill Sans"/>
              <a:buNone/>
            </a:pPr>
            <a:r>
              <a:rPr lang="en-US" dirty="0"/>
              <a:t>METHODOLOGY</a:t>
            </a:r>
            <a:endParaRPr dirty="0"/>
          </a:p>
        </p:txBody>
      </p:sp>
      <p:sp>
        <p:nvSpPr>
          <p:cNvPr id="304" name="Google Shape;304;p39"/>
          <p:cNvSpPr txBox="1">
            <a:spLocks noGrp="1"/>
          </p:cNvSpPr>
          <p:nvPr>
            <p:ph type="dt" idx="10"/>
          </p:nvPr>
        </p:nvSpPr>
        <p:spPr>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Font typeface="Arial"/>
              <a:buNone/>
            </a:pPr>
            <a:r>
              <a:rPr lang="en-US">
                <a:solidFill>
                  <a:schemeClr val="accent3"/>
                </a:solidFill>
              </a:rPr>
              <a:t>DD/MM/YEAR</a:t>
            </a:r>
            <a:endParaRPr/>
          </a:p>
        </p:txBody>
      </p:sp>
      <p:sp>
        <p:nvSpPr>
          <p:cNvPr id="307" name="Google Shape;307;p39"/>
          <p:cNvSpPr txBox="1">
            <a:spLocks noGrp="1"/>
          </p:cNvSpPr>
          <p:nvPr>
            <p:ph type="ftr" idx="11"/>
          </p:nvPr>
        </p:nvSpPr>
        <p:spPr>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a:solidFill>
                  <a:schemeClr val="accent3"/>
                </a:solidFill>
              </a:rPr>
              <a:t>Unit 3, Toolbox: Part IX: PowerPoint Template</a:t>
            </a:r>
            <a:endParaRPr/>
          </a:p>
        </p:txBody>
      </p:sp>
      <p:sp>
        <p:nvSpPr>
          <p:cNvPr id="305" name="Google Shape;305;p39"/>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a:t>
            </a:fld>
            <a:endParaRPr/>
          </a:p>
        </p:txBody>
      </p:sp>
      <p:sp>
        <p:nvSpPr>
          <p:cNvPr id="303" name="Google Shape;303;p39"/>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cs typeface="Gill Sans Light" panose="020B0302020104020203" pitchFamily="34" charset="-79"/>
              </a:rPr>
              <a:t>Insert additional slides as needed to cover these topics:</a:t>
            </a:r>
            <a:endParaRPr dirty="0">
              <a:cs typeface="Gill Sans Light" panose="020B0302020104020203" pitchFamily="34" charset="-79"/>
            </a:endParaRPr>
          </a:p>
          <a:p>
            <a:pPr marL="0" lvl="0" indent="0" algn="l" rtl="0">
              <a:spcBef>
                <a:spcPts val="0"/>
              </a:spcBef>
              <a:spcAft>
                <a:spcPts val="0"/>
              </a:spcAft>
              <a:buNone/>
            </a:pPr>
            <a:endParaRPr dirty="0">
              <a:cs typeface="Gill Sans Light" panose="020B0302020104020203" pitchFamily="34" charset="-79"/>
            </a:endParaRPr>
          </a:p>
          <a:p>
            <a:pPr marL="285750" indent="-285750">
              <a:buClr>
                <a:srgbClr val="C00000"/>
              </a:buClr>
              <a:buSzPts val="2000"/>
            </a:pPr>
            <a:r>
              <a:rPr lang="en-US" dirty="0">
                <a:cs typeface="Gill Sans Light" panose="020B0302020104020203" pitchFamily="34" charset="-79"/>
              </a:rPr>
              <a:t>Time period</a:t>
            </a:r>
            <a:endParaRPr dirty="0">
              <a:cs typeface="Gill Sans Light" panose="020B0302020104020203" pitchFamily="34" charset="-79"/>
            </a:endParaRPr>
          </a:p>
          <a:p>
            <a:pPr marL="285750" indent="-285750">
              <a:spcBef>
                <a:spcPts val="1200"/>
              </a:spcBef>
              <a:buClr>
                <a:srgbClr val="C00000"/>
              </a:buClr>
              <a:buSzPts val="2000"/>
            </a:pPr>
            <a:r>
              <a:rPr lang="en-US" dirty="0">
                <a:cs typeface="Gill Sans Light" panose="020B0302020104020203" pitchFamily="34" charset="-79"/>
              </a:rPr>
              <a:t>Geographic regions</a:t>
            </a:r>
            <a:endParaRPr dirty="0">
              <a:cs typeface="Gill Sans Light" panose="020B0302020104020203" pitchFamily="34" charset="-79"/>
            </a:endParaRPr>
          </a:p>
          <a:p>
            <a:pPr marL="285750" indent="-285750">
              <a:spcBef>
                <a:spcPts val="1200"/>
              </a:spcBef>
              <a:buClr>
                <a:srgbClr val="C00000"/>
              </a:buClr>
              <a:buSzPts val="2000"/>
            </a:pPr>
            <a:r>
              <a:rPr lang="en-US" dirty="0">
                <a:cs typeface="Gill Sans Light" panose="020B0302020104020203" pitchFamily="34" charset="-79"/>
              </a:rPr>
              <a:t>Literature review</a:t>
            </a:r>
            <a:endParaRPr dirty="0">
              <a:cs typeface="Gill Sans Light" panose="020B0302020104020203" pitchFamily="34" charset="-79"/>
            </a:endParaRPr>
          </a:p>
          <a:p>
            <a:pPr marL="285750" indent="-285750">
              <a:spcBef>
                <a:spcPts val="1200"/>
              </a:spcBef>
              <a:buClr>
                <a:srgbClr val="C00000"/>
              </a:buClr>
              <a:buSzPts val="2000"/>
            </a:pPr>
            <a:r>
              <a:rPr lang="en-US" dirty="0">
                <a:cs typeface="Gill Sans Light" panose="020B0302020104020203" pitchFamily="34" charset="-79"/>
              </a:rPr>
              <a:t>Snapshot of quantitative data</a:t>
            </a:r>
            <a:endParaRPr dirty="0">
              <a:cs typeface="Gill Sans Light" panose="020B0302020104020203" pitchFamily="34" charset="-79"/>
            </a:endParaRPr>
          </a:p>
          <a:p>
            <a:pPr marL="285750" indent="-285750">
              <a:spcBef>
                <a:spcPts val="1200"/>
              </a:spcBef>
              <a:buClr>
                <a:srgbClr val="C00000"/>
              </a:buClr>
              <a:buSzPts val="2000"/>
            </a:pPr>
            <a:r>
              <a:rPr lang="en-US" dirty="0">
                <a:cs typeface="Gill Sans Light" panose="020B0302020104020203" pitchFamily="34" charset="-79"/>
              </a:rPr>
              <a:t>Primary data collection methods and analysis</a:t>
            </a:r>
            <a:endParaRPr dirty="0">
              <a:cs typeface="Gill Sans Light" panose="020B0302020104020203" pitchFamily="34" charset="-79"/>
            </a:endParaRPr>
          </a:p>
          <a:p>
            <a:pPr marL="230188" lvl="0" indent="-103188" algn="l" rtl="0">
              <a:spcBef>
                <a:spcPts val="1200"/>
              </a:spcBef>
              <a:spcAft>
                <a:spcPts val="0"/>
              </a:spcAft>
              <a:buClr>
                <a:srgbClr val="635C5B"/>
              </a:buClr>
              <a:buSzPts val="2000"/>
              <a:buNone/>
            </a:pP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pic>
        <p:nvPicPr>
          <p:cNvPr id="312" name="Google Shape;312;p40"/>
          <p:cNvPicPr preferRelativeResize="0">
            <a:picLocks noGrp="1"/>
          </p:cNvPicPr>
          <p:nvPr>
            <p:ph type="pic" idx="2"/>
          </p:nvPr>
        </p:nvPicPr>
        <p:blipFill>
          <a:blip r:embed="rId3"/>
          <a:srcRect t="22198" b="22198"/>
          <a:stretch/>
        </p:blipFill>
        <p:spPr>
          <a:xfrm>
            <a:off x="152400" y="3429000"/>
            <a:ext cx="8839200" cy="3276600"/>
          </a:xfrm>
          <a:prstGeom prst="rect">
            <a:avLst/>
          </a:prstGeom>
          <a:solidFill>
            <a:schemeClr val="lt1"/>
          </a:solidFill>
          <a:ln>
            <a:noFill/>
          </a:ln>
        </p:spPr>
      </p:pic>
      <p:sp>
        <p:nvSpPr>
          <p:cNvPr id="313" name="Google Shape;313;p40"/>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cs typeface="Gill Sans Light" panose="020B0302020104020203" pitchFamily="34" charset="-79"/>
              </a:rPr>
              <a:t>Insert additional slides as needed to cover these topics:</a:t>
            </a:r>
            <a:endParaRPr dirty="0">
              <a:cs typeface="Gill Sans Light" panose="020B0302020104020203" pitchFamily="34" charset="-79"/>
            </a:endParaRPr>
          </a:p>
          <a:p>
            <a:pPr marL="0" lvl="0" indent="0" algn="l" rtl="0">
              <a:spcBef>
                <a:spcPts val="0"/>
              </a:spcBef>
              <a:spcAft>
                <a:spcPts val="0"/>
              </a:spcAft>
              <a:buNone/>
            </a:pPr>
            <a:endParaRPr dirty="0">
              <a:solidFill>
                <a:srgbClr val="635C5B"/>
              </a:solidFill>
              <a:cs typeface="Gill Sans Light" panose="020B0302020104020203" pitchFamily="34" charset="-79"/>
            </a:endParaRPr>
          </a:p>
          <a:p>
            <a:pPr marL="285750" indent="-285750">
              <a:buClr>
                <a:srgbClr val="BA0B2F"/>
              </a:buClr>
            </a:pPr>
            <a:r>
              <a:rPr lang="en-US" dirty="0">
                <a:cs typeface="Gill Sans Light" panose="020B0302020104020203" pitchFamily="34" charset="-79"/>
              </a:rPr>
              <a:t>Data collection, quality or access</a:t>
            </a:r>
            <a:endParaRPr dirty="0">
              <a:cs typeface="Gill Sans Light" panose="020B0302020104020203" pitchFamily="34" charset="-79"/>
            </a:endParaRPr>
          </a:p>
          <a:p>
            <a:pPr marL="285750" indent="-285750">
              <a:spcBef>
                <a:spcPts val="1200"/>
              </a:spcBef>
              <a:buClr>
                <a:srgbClr val="BA0B2F"/>
              </a:buClr>
            </a:pPr>
            <a:r>
              <a:rPr lang="en-US" dirty="0">
                <a:cs typeface="Gill Sans Light" panose="020B0302020104020203" pitchFamily="34" charset="-79"/>
              </a:rPr>
              <a:t>Data analysis</a:t>
            </a:r>
            <a:endParaRPr dirty="0">
              <a:cs typeface="Gill Sans Light" panose="020B0302020104020203" pitchFamily="34" charset="-79"/>
            </a:endParaRPr>
          </a:p>
          <a:p>
            <a:pPr marL="285750" indent="-285750">
              <a:spcBef>
                <a:spcPts val="1200"/>
              </a:spcBef>
              <a:buClr>
                <a:srgbClr val="BA0B2F"/>
              </a:buClr>
            </a:pPr>
            <a:r>
              <a:rPr lang="en-US" dirty="0">
                <a:cs typeface="Gill Sans Light" panose="020B0302020104020203" pitchFamily="34" charset="-79"/>
              </a:rPr>
              <a:t>Data gaps</a:t>
            </a:r>
            <a:endParaRPr dirty="0">
              <a:cs typeface="Gill Sans Light" panose="020B0302020104020203" pitchFamily="34" charset="-79"/>
            </a:endParaRPr>
          </a:p>
        </p:txBody>
      </p:sp>
      <p:sp>
        <p:nvSpPr>
          <p:cNvPr id="316" name="Google Shape;316;p40"/>
          <p:cNvSpPr txBox="1">
            <a:spLocks noGrp="1"/>
          </p:cNvSpPr>
          <p:nvPr>
            <p:ph type="title"/>
          </p:nvPr>
        </p:nvSpPr>
        <p:spPr>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BA0C2F"/>
              </a:buClr>
              <a:buSzPts val="2800"/>
              <a:buFont typeface="Gill Sans"/>
              <a:buNone/>
            </a:pPr>
            <a:r>
              <a:rPr lang="en-US" dirty="0"/>
              <a:t>LIMITATIONS</a:t>
            </a:r>
            <a:endParaRPr dirty="0"/>
          </a:p>
        </p:txBody>
      </p:sp>
      <p:sp>
        <p:nvSpPr>
          <p:cNvPr id="314" name="Google Shape;314;p40"/>
          <p:cNvSpPr txBox="1">
            <a:spLocks noGrp="1"/>
          </p:cNvSpPr>
          <p:nvPr>
            <p:ph type="dt" idx="10"/>
          </p:nvPr>
        </p:nvSpPr>
        <p:spPr>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Font typeface="Arial"/>
              <a:buNone/>
            </a:pPr>
            <a:r>
              <a:rPr lang="en-US">
                <a:solidFill>
                  <a:schemeClr val="lt1"/>
                </a:solidFill>
              </a:rPr>
              <a:t>DD/MM/YEAR</a:t>
            </a:r>
            <a:endParaRPr>
              <a:solidFill>
                <a:schemeClr val="lt1"/>
              </a:solidFill>
            </a:endParaRPr>
          </a:p>
        </p:txBody>
      </p:sp>
      <p:sp>
        <p:nvSpPr>
          <p:cNvPr id="318" name="Google Shape;318;p40"/>
          <p:cNvSpPr txBox="1">
            <a:spLocks noGrp="1"/>
          </p:cNvSpPr>
          <p:nvPr>
            <p:ph type="ftr" idx="11"/>
          </p:nvPr>
        </p:nvSpPr>
        <p:spPr>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a:solidFill>
                  <a:srgbClr val="FFFFFF"/>
                </a:solidFill>
              </a:rPr>
              <a:t>Unit 3, Toolbox: Part IX: PowerPoint Template</a:t>
            </a:r>
            <a:endParaRPr>
              <a:solidFill>
                <a:srgbClr val="FFFFFF"/>
              </a:solidFill>
            </a:endParaRPr>
          </a:p>
        </p:txBody>
      </p:sp>
      <p:sp>
        <p:nvSpPr>
          <p:cNvPr id="315" name="Google Shape;315;p40"/>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a:t>
            </a:fld>
            <a:endParaRPr/>
          </a:p>
        </p:txBody>
      </p:sp>
      <p:sp>
        <p:nvSpPr>
          <p:cNvPr id="2" name="Text Placeholder 1">
            <a:extLst>
              <a:ext uri="{FF2B5EF4-FFF2-40B4-BE49-F238E27FC236}">
                <a16:creationId xmlns:a16="http://schemas.microsoft.com/office/drawing/2014/main" id="{725461DB-9368-5F49-82A6-BD6A0D83F3BE}"/>
              </a:ext>
            </a:extLst>
          </p:cNvPr>
          <p:cNvSpPr>
            <a:spLocks noGrp="1"/>
          </p:cNvSpPr>
          <p:nvPr>
            <p:ph type="body" idx="3"/>
          </p:nvPr>
        </p:nvSpPr>
        <p:spPr/>
        <p:txBody>
          <a:bodyPr/>
          <a:lstStyle/>
          <a:p>
            <a:endParaRPr lang="en-US"/>
          </a:p>
        </p:txBody>
      </p:sp>
      <p:sp>
        <p:nvSpPr>
          <p:cNvPr id="9" name="Rectangle 8">
            <a:extLst>
              <a:ext uri="{FF2B5EF4-FFF2-40B4-BE49-F238E27FC236}">
                <a16:creationId xmlns:a16="http://schemas.microsoft.com/office/drawing/2014/main" id="{B5B89734-B214-1E4A-879B-899E578716BB}"/>
              </a:ext>
            </a:extLst>
          </p:cNvPr>
          <p:cNvSpPr/>
          <p:nvPr/>
        </p:nvSpPr>
        <p:spPr>
          <a:xfrm rot="5400000">
            <a:off x="1826993" y="1754404"/>
            <a:ext cx="334689" cy="3683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theme/theme1.xml><?xml version="1.0" encoding="utf-8"?>
<a:theme xmlns:a="http://schemas.openxmlformats.org/drawingml/2006/main" name="4.3-Template">
  <a:themeElements>
    <a:clrScheme name="Custom 2">
      <a:dk1>
        <a:srgbClr val="000000"/>
      </a:dk1>
      <a:lt1>
        <a:srgbClr val="FFFFFF"/>
      </a:lt1>
      <a:dk2>
        <a:srgbClr val="002F6C"/>
      </a:dk2>
      <a:lt2>
        <a:srgbClr val="BA0C2F"/>
      </a:lt2>
      <a:accent1>
        <a:srgbClr val="002F6C"/>
      </a:accent1>
      <a:accent2>
        <a:srgbClr val="BA0C2F"/>
      </a:accent2>
      <a:accent3>
        <a:srgbClr val="6C6463"/>
      </a:accent3>
      <a:accent4>
        <a:srgbClr val="000000"/>
      </a:accent4>
      <a:accent5>
        <a:srgbClr val="CFCDC9"/>
      </a:accent5>
      <a:accent6>
        <a:srgbClr val="0067B9"/>
      </a:accent6>
      <a:hlink>
        <a:srgbClr val="6C6463"/>
      </a:hlink>
      <a:folHlink>
        <a:srgbClr val="CFCDC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631</TotalTime>
  <Words>619</Words>
  <Application>Microsoft Office PowerPoint</Application>
  <PresentationFormat>On-screen Show (4:3)</PresentationFormat>
  <Paragraphs>103</Paragraphs>
  <Slides>13</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Gill Sans MT</vt:lpstr>
      <vt:lpstr>Wingdings</vt:lpstr>
      <vt:lpstr>Arial</vt:lpstr>
      <vt:lpstr>Calibri</vt:lpstr>
      <vt:lpstr>Gill Sans</vt:lpstr>
      <vt:lpstr>4.3-Template</vt:lpstr>
      <vt:lpstr>PHOTO COVER OPTION TITLE GOES HERE CAN  RUN FOUR LINES</vt:lpstr>
      <vt:lpstr>POWERPOINT GOOD PRACTICES</vt:lpstr>
      <vt:lpstr>OUTLINE</vt:lpstr>
      <vt:lpstr>KEY TERMS AND DEFINITIONS</vt:lpstr>
      <vt:lpstr>BACKGROUND AND CONTEXT</vt:lpstr>
      <vt:lpstr>PURPOSE</vt:lpstr>
      <vt:lpstr>RESEARCH QUESTIONS</vt:lpstr>
      <vt:lpstr>METHODOLOGY</vt:lpstr>
      <vt:lpstr>LIMITATIONS</vt:lpstr>
      <vt:lpstr>FINDINGS</vt:lpstr>
      <vt:lpstr>CONCLUSIONS</vt:lpstr>
      <vt:lpstr>RECOMMENDATIONS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 COVER OPTION TITLE GOES HERE CAN  RUN THREE LINES</dc:title>
  <dc:creator>Morgan Mickle</dc:creator>
  <cp:lastModifiedBy>Morgan Mickle</cp:lastModifiedBy>
  <cp:revision>49</cp:revision>
  <dcterms:modified xsi:type="dcterms:W3CDTF">2021-02-26T17:32:09Z</dcterms:modified>
</cp:coreProperties>
</file>